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87" r:id="rId1"/>
  </p:sldMasterIdLst>
  <p:notesMasterIdLst>
    <p:notesMasterId r:id="rId33"/>
  </p:notesMasterIdLst>
  <p:handoutMasterIdLst>
    <p:handoutMasterId r:id="rId34"/>
  </p:handoutMasterIdLst>
  <p:sldIdLst>
    <p:sldId id="379" r:id="rId2"/>
    <p:sldId id="413" r:id="rId3"/>
    <p:sldId id="365" r:id="rId4"/>
    <p:sldId id="366" r:id="rId5"/>
    <p:sldId id="368" r:id="rId6"/>
    <p:sldId id="367" r:id="rId7"/>
    <p:sldId id="369" r:id="rId8"/>
    <p:sldId id="370" r:id="rId9"/>
    <p:sldId id="371" r:id="rId10"/>
    <p:sldId id="372" r:id="rId11"/>
    <p:sldId id="401" r:id="rId12"/>
    <p:sldId id="402" r:id="rId13"/>
    <p:sldId id="373" r:id="rId14"/>
    <p:sldId id="382" r:id="rId15"/>
    <p:sldId id="377" r:id="rId16"/>
    <p:sldId id="404" r:id="rId17"/>
    <p:sldId id="411" r:id="rId18"/>
    <p:sldId id="406" r:id="rId19"/>
    <p:sldId id="407" r:id="rId20"/>
    <p:sldId id="408" r:id="rId21"/>
    <p:sldId id="409" r:id="rId22"/>
    <p:sldId id="374" r:id="rId23"/>
    <p:sldId id="375" r:id="rId24"/>
    <p:sldId id="388" r:id="rId25"/>
    <p:sldId id="410" r:id="rId26"/>
    <p:sldId id="390" r:id="rId27"/>
    <p:sldId id="391" r:id="rId28"/>
    <p:sldId id="392" r:id="rId29"/>
    <p:sldId id="393" r:id="rId30"/>
    <p:sldId id="395" r:id="rId31"/>
    <p:sldId id="403" r:id="rId32"/>
  </p:sldIdLst>
  <p:sldSz cx="9144000" cy="6858000" type="screen4x3"/>
  <p:notesSz cx="7099300" cy="102346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97" userDrawn="1">
          <p15:clr>
            <a:srgbClr val="A4A3A4"/>
          </p15:clr>
        </p15:guide>
        <p15:guide id="2" pos="2195" userDrawn="1">
          <p15:clr>
            <a:srgbClr val="A4A3A4"/>
          </p15:clr>
        </p15:guide>
        <p15:guide id="3" orient="horz" pos="3224" userDrawn="1">
          <p15:clr>
            <a:srgbClr val="A4A3A4"/>
          </p15:clr>
        </p15:guide>
        <p15:guide id="4" pos="223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2D3D5"/>
    <a:srgbClr val="A8A9AD"/>
    <a:srgbClr val="FFFCD4"/>
    <a:srgbClr val="0C10B4"/>
    <a:srgbClr val="FF6600"/>
    <a:srgbClr val="1438AC"/>
    <a:srgbClr val="FF3300"/>
    <a:srgbClr val="C5E9F3"/>
    <a:srgbClr val="CFEDF5"/>
    <a:srgbClr val="C4E8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45" autoAdjust="0"/>
    <p:restoredTop sz="88436" autoAdjust="0"/>
  </p:normalViewPr>
  <p:slideViewPr>
    <p:cSldViewPr>
      <p:cViewPr>
        <p:scale>
          <a:sx n="66" d="100"/>
          <a:sy n="66" d="100"/>
        </p:scale>
        <p:origin x="1181"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80" d="100"/>
          <a:sy n="80" d="100"/>
        </p:scale>
        <p:origin x="-2334" y="216"/>
      </p:cViewPr>
      <p:guideLst>
        <p:guide orient="horz" pos="3197"/>
        <p:guide pos="2195"/>
        <p:guide orient="horz" pos="3224"/>
        <p:guide pos="223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5" y="1"/>
            <a:ext cx="3076362" cy="511731"/>
          </a:xfrm>
          <a:prstGeom prst="rect">
            <a:avLst/>
          </a:prstGeom>
        </p:spPr>
        <p:txBody>
          <a:bodyPr vert="horz" lIns="95432" tIns="47716" rIns="95432" bIns="47716"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sz="quarter" idx="1"/>
          </p:nvPr>
        </p:nvSpPr>
        <p:spPr>
          <a:xfrm>
            <a:off x="4021296" y="1"/>
            <a:ext cx="3076362" cy="511731"/>
          </a:xfrm>
          <a:prstGeom prst="rect">
            <a:avLst/>
          </a:prstGeom>
        </p:spPr>
        <p:txBody>
          <a:bodyPr vert="horz" lIns="95432" tIns="47716" rIns="95432" bIns="47716" rtlCol="0"/>
          <a:lstStyle>
            <a:lvl1pPr algn="r" fontAlgn="auto">
              <a:spcBef>
                <a:spcPts val="0"/>
              </a:spcBef>
              <a:spcAft>
                <a:spcPts val="0"/>
              </a:spcAft>
              <a:defRPr sz="1200">
                <a:latin typeface="+mn-lt"/>
                <a:ea typeface="+mn-ea"/>
              </a:defRPr>
            </a:lvl1pPr>
          </a:lstStyle>
          <a:p>
            <a:pPr>
              <a:defRPr/>
            </a:pPr>
            <a:fld id="{387D0009-F700-4B01-B601-DEF0F2643892}" type="datetimeFigureOut">
              <a:rPr lang="ja-JP" altLang="en-US"/>
              <a:pPr>
                <a:defRPr/>
              </a:pPr>
              <a:t>2021/3/2</a:t>
            </a:fld>
            <a:endParaRPr lang="ja-JP" altLang="en-US" dirty="0"/>
          </a:p>
        </p:txBody>
      </p:sp>
      <p:sp>
        <p:nvSpPr>
          <p:cNvPr id="4" name="フッター プレースホルダ 3"/>
          <p:cNvSpPr>
            <a:spLocks noGrp="1"/>
          </p:cNvSpPr>
          <p:nvPr>
            <p:ph type="ftr" sz="quarter" idx="2"/>
          </p:nvPr>
        </p:nvSpPr>
        <p:spPr>
          <a:xfrm>
            <a:off x="5" y="9721108"/>
            <a:ext cx="3076362" cy="511731"/>
          </a:xfrm>
          <a:prstGeom prst="rect">
            <a:avLst/>
          </a:prstGeom>
        </p:spPr>
        <p:txBody>
          <a:bodyPr vert="horz" lIns="95432" tIns="47716" rIns="95432" bIns="47716"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5" name="スライド番号プレースホルダ 4"/>
          <p:cNvSpPr>
            <a:spLocks noGrp="1"/>
          </p:cNvSpPr>
          <p:nvPr>
            <p:ph type="sldNum" sz="quarter" idx="3"/>
          </p:nvPr>
        </p:nvSpPr>
        <p:spPr>
          <a:xfrm>
            <a:off x="4021296" y="9721108"/>
            <a:ext cx="3076362" cy="511731"/>
          </a:xfrm>
          <a:prstGeom prst="rect">
            <a:avLst/>
          </a:prstGeom>
        </p:spPr>
        <p:txBody>
          <a:bodyPr vert="horz" lIns="95432" tIns="47716" rIns="95432" bIns="47716" rtlCol="0" anchor="b"/>
          <a:lstStyle>
            <a:lvl1pPr algn="r" fontAlgn="auto">
              <a:spcBef>
                <a:spcPts val="0"/>
              </a:spcBef>
              <a:spcAft>
                <a:spcPts val="0"/>
              </a:spcAft>
              <a:defRPr sz="1200">
                <a:latin typeface="+mn-lt"/>
                <a:ea typeface="+mn-ea"/>
              </a:defRPr>
            </a:lvl1pPr>
          </a:lstStyle>
          <a:p>
            <a:pPr>
              <a:defRPr/>
            </a:pPr>
            <a:fld id="{3E69DEE5-D737-4C59-88E4-18AC57E2F500}" type="slidenum">
              <a:rPr lang="ja-JP" altLang="en-US"/>
              <a:pPr>
                <a:defRPr/>
              </a:pPr>
              <a:t>‹#›</a:t>
            </a:fld>
            <a:endParaRPr lang="ja-JP" altLang="en-US" dirty="0"/>
          </a:p>
        </p:txBody>
      </p:sp>
    </p:spTree>
    <p:extLst>
      <p:ext uri="{BB962C8B-B14F-4D97-AF65-F5344CB8AC3E}">
        <p14:creationId xmlns:p14="http://schemas.microsoft.com/office/powerpoint/2010/main" val="75621217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ノート プレースホルダ 4"/>
          <p:cNvSpPr>
            <a:spLocks noGrp="1"/>
          </p:cNvSpPr>
          <p:nvPr>
            <p:ph type="body" sz="quarter" idx="3"/>
          </p:nvPr>
        </p:nvSpPr>
        <p:spPr>
          <a:xfrm>
            <a:off x="709931" y="6211429"/>
            <a:ext cx="5679440" cy="3255592"/>
          </a:xfrm>
          <a:prstGeom prst="rect">
            <a:avLst/>
          </a:prstGeom>
        </p:spPr>
        <p:txBody>
          <a:bodyPr vert="horz" lIns="95432" tIns="47716" rIns="95432" bIns="47716"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8" name="スライド イメージ プレースホルダー 7"/>
          <p:cNvSpPr>
            <a:spLocks noGrp="1" noRot="1" noChangeAspect="1"/>
          </p:cNvSpPr>
          <p:nvPr>
            <p:ph type="sldImg" idx="2"/>
          </p:nvPr>
        </p:nvSpPr>
        <p:spPr>
          <a:xfrm>
            <a:off x="241300" y="768350"/>
            <a:ext cx="6823075" cy="5116513"/>
          </a:xfrm>
          <a:prstGeom prst="rect">
            <a:avLst/>
          </a:prstGeom>
          <a:noFill/>
          <a:ln w="12700">
            <a:solidFill>
              <a:prstClr val="black"/>
            </a:solidFill>
          </a:ln>
        </p:spPr>
        <p:txBody>
          <a:bodyPr vert="horz" lIns="95448" tIns="47724" rIns="95448" bIns="47724" rtlCol="0" anchor="ctr"/>
          <a:lstStyle/>
          <a:p>
            <a:endParaRPr lang="ja-JP" altLang="en-US"/>
          </a:p>
        </p:txBody>
      </p:sp>
      <p:sp>
        <p:nvSpPr>
          <p:cNvPr id="2" name="スライド番号プレースホルダー 1"/>
          <p:cNvSpPr>
            <a:spLocks noGrp="1"/>
          </p:cNvSpPr>
          <p:nvPr>
            <p:ph type="sldNum" sz="quarter" idx="5"/>
          </p:nvPr>
        </p:nvSpPr>
        <p:spPr>
          <a:xfrm>
            <a:off x="4021504" y="9721330"/>
            <a:ext cx="3076143" cy="511648"/>
          </a:xfrm>
          <a:prstGeom prst="rect">
            <a:avLst/>
          </a:prstGeom>
        </p:spPr>
        <p:txBody>
          <a:bodyPr vert="horz" lIns="94624" tIns="47312" rIns="94624" bIns="47312" rtlCol="0" anchor="b"/>
          <a:lstStyle>
            <a:lvl1pPr algn="r">
              <a:defRPr sz="1200"/>
            </a:lvl1pPr>
          </a:lstStyle>
          <a:p>
            <a:fld id="{AA4EB2E0-5B8D-4513-A7F9-742A617076BF}" type="slidenum">
              <a:rPr kumimoji="1" lang="ja-JP" altLang="en-US" smtClean="0"/>
              <a:pPr/>
              <a:t>‹#›</a:t>
            </a:fld>
            <a:endParaRPr kumimoji="1" lang="ja-JP" altLang="en-US"/>
          </a:p>
        </p:txBody>
      </p:sp>
    </p:spTree>
    <p:extLst>
      <p:ext uri="{BB962C8B-B14F-4D97-AF65-F5344CB8AC3E}">
        <p14:creationId xmlns:p14="http://schemas.microsoft.com/office/powerpoint/2010/main" val="374224407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5838" y="763588"/>
            <a:ext cx="5127625" cy="3844925"/>
          </a:xfrm>
          <a:prstGeom prst="rect">
            <a:avLst/>
          </a:prstGeom>
        </p:spPr>
      </p:sp>
      <p:sp>
        <p:nvSpPr>
          <p:cNvPr id="3" name="ノート プレースホルダー 2"/>
          <p:cNvSpPr>
            <a:spLocks noGrp="1"/>
          </p:cNvSpPr>
          <p:nvPr>
            <p:ph type="body" idx="1"/>
          </p:nvPr>
        </p:nvSpPr>
        <p:spPr/>
        <p:txBody>
          <a:bodyPr/>
          <a:lstStyle/>
          <a:p>
            <a:pPr defTabSz="954475"/>
            <a:r>
              <a:rPr lang="ja-JP" altLang="en-US" dirty="0" smtClean="0">
                <a:latin typeface="ＭＳ 明朝" panose="02020609040205080304" pitchFamily="17" charset="-128"/>
                <a:ea typeface="ＭＳ 明朝" panose="02020609040205080304" pitchFamily="17" charset="-128"/>
              </a:rPr>
              <a:t>では、これから</a:t>
            </a:r>
            <a:r>
              <a:rPr kumimoji="1" lang="ja-JP" altLang="en-US" dirty="0" smtClean="0">
                <a:latin typeface="ＭＳ 明朝" panose="02020609040205080304" pitchFamily="17" charset="-128"/>
                <a:ea typeface="ＭＳ 明朝" panose="02020609040205080304" pitchFamily="17" charset="-128"/>
              </a:rPr>
              <a:t>皆さんが１８歳になったら行うことができる選挙の「投票」について、実際に体験していただきます。</a:t>
            </a:r>
            <a:endParaRPr kumimoji="1" lang="en-US" altLang="ja-JP" dirty="0" smtClean="0">
              <a:latin typeface="ＭＳ 明朝" panose="02020609040205080304" pitchFamily="17" charset="-128"/>
              <a:ea typeface="ＭＳ 明朝" panose="02020609040205080304" pitchFamily="17" charset="-128"/>
            </a:endParaRPr>
          </a:p>
          <a:p>
            <a:pPr defTabSz="954475"/>
            <a:r>
              <a:rPr kumimoji="1" lang="ja-JP" altLang="en-US" dirty="0" smtClean="0">
                <a:latin typeface="ＭＳ 明朝" panose="02020609040205080304" pitchFamily="17" charset="-128"/>
                <a:ea typeface="ＭＳ 明朝" panose="02020609040205080304" pitchFamily="17" charset="-128"/>
              </a:rPr>
              <a:t>今日は本物と同じ素材の投票用紙、機材等を用意しました。</a:t>
            </a:r>
            <a:endParaRPr kumimoji="1" lang="en-US" altLang="ja-JP" dirty="0" smtClean="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598525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5838" y="763588"/>
            <a:ext cx="5127625" cy="3844925"/>
          </a:xfrm>
          <a:prstGeom prst="rect">
            <a:avLst/>
          </a:prstGeom>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①で確認がとれたら②から投票用紙が交付されますので、そちらを受け取ります。</a:t>
            </a:r>
            <a:endParaRPr kumimoji="1" lang="en-US" altLang="ja-JP" dirty="0" smtClean="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4201943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ここで皆さんに問題です！</a:t>
            </a:r>
            <a:endParaRPr kumimoji="1" lang="en-US" altLang="ja-JP" dirty="0" smtClean="0"/>
          </a:p>
          <a:p>
            <a:r>
              <a:rPr kumimoji="1" lang="ja-JP" altLang="en-US" dirty="0" smtClean="0"/>
              <a:t>（問題を読み上げる）</a:t>
            </a:r>
            <a:endParaRPr kumimoji="1" lang="en-US" altLang="ja-JP" dirty="0" smtClean="0"/>
          </a:p>
          <a:p>
            <a:endParaRPr kumimoji="1" lang="en-US" altLang="ja-JP" dirty="0" smtClean="0"/>
          </a:p>
          <a:p>
            <a:r>
              <a:rPr kumimoji="1" lang="ja-JP" altLang="en-US" dirty="0" smtClean="0"/>
              <a:t>（考える時間をおいて）</a:t>
            </a:r>
            <a:endParaRPr kumimoji="1" lang="en-US" altLang="ja-JP" dirty="0" smtClean="0"/>
          </a:p>
          <a:p>
            <a:endParaRPr kumimoji="1" lang="en-US" altLang="ja-JP" dirty="0" smtClean="0"/>
          </a:p>
          <a:p>
            <a:r>
              <a:rPr kumimoji="1" lang="ja-JP" altLang="en-US" dirty="0" smtClean="0"/>
              <a:t>答えを発表する前に、代表の生徒さんに投票用紙を渡して、破ってもらったり（破れない）、折ってもらう。</a:t>
            </a:r>
            <a:endParaRPr kumimoji="1" lang="en-US" altLang="ja-JP" dirty="0" smtClean="0"/>
          </a:p>
          <a:p>
            <a:endParaRPr kumimoji="1" lang="en-US" altLang="ja-JP" dirty="0" smtClean="0"/>
          </a:p>
          <a:p>
            <a:r>
              <a:rPr kumimoji="1" lang="ja-JP" altLang="en-US" dirty="0" smtClean="0"/>
              <a:t>ということで、答えは・・・</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1D4C2E0-AA84-4A64-A1A0-97582651783F}" type="slidenum">
              <a:rPr kumimoji="1" lang="ja-JP" altLang="en-US" smtClean="0"/>
              <a:pPr/>
              <a:t>11</a:t>
            </a:fld>
            <a:endParaRPr kumimoji="1" lang="ja-JP" altLang="en-US"/>
          </a:p>
        </p:txBody>
      </p:sp>
      <p:sp>
        <p:nvSpPr>
          <p:cNvPr id="5" name="日付プレースホルダー 4"/>
          <p:cNvSpPr>
            <a:spLocks noGrp="1"/>
          </p:cNvSpPr>
          <p:nvPr>
            <p:ph type="dt" idx="11"/>
          </p:nvPr>
        </p:nvSpPr>
        <p:spPr>
          <a:xfrm>
            <a:off x="4020506" y="1"/>
            <a:ext cx="3077138" cy="512304"/>
          </a:xfrm>
          <a:prstGeom prst="rect">
            <a:avLst/>
          </a:prstGeom>
        </p:spPr>
        <p:txBody>
          <a:bodyPr lIns="94747" tIns="47374" rIns="94747" bIns="47374"/>
          <a:lstStyle/>
          <a:p>
            <a:r>
              <a:rPr kumimoji="1" lang="en-US" altLang="ja-JP" smtClean="0"/>
              <a:t>2016/12/12</a:t>
            </a:r>
            <a:endParaRPr kumimoji="1" lang="ja-JP" altLang="en-US"/>
          </a:p>
        </p:txBody>
      </p:sp>
    </p:spTree>
    <p:extLst>
      <p:ext uri="{BB962C8B-B14F-4D97-AF65-F5344CB8AC3E}">
        <p14:creationId xmlns:p14="http://schemas.microsoft.com/office/powerpoint/2010/main" val="1487392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（答えを読み上げる）</a:t>
            </a:r>
            <a:endParaRPr kumimoji="1" lang="ja-JP" altLang="en-US" dirty="0"/>
          </a:p>
        </p:txBody>
      </p:sp>
      <p:sp>
        <p:nvSpPr>
          <p:cNvPr id="4" name="スライド番号プレースホルダー 3"/>
          <p:cNvSpPr>
            <a:spLocks noGrp="1"/>
          </p:cNvSpPr>
          <p:nvPr>
            <p:ph type="sldNum" sz="quarter" idx="10"/>
          </p:nvPr>
        </p:nvSpPr>
        <p:spPr/>
        <p:txBody>
          <a:bodyPr/>
          <a:lstStyle/>
          <a:p>
            <a:fld id="{41D4C2E0-AA84-4A64-A1A0-97582651783F}" type="slidenum">
              <a:rPr kumimoji="1" lang="ja-JP" altLang="en-US" smtClean="0"/>
              <a:pPr/>
              <a:t>12</a:t>
            </a:fld>
            <a:endParaRPr kumimoji="1" lang="ja-JP" altLang="en-US"/>
          </a:p>
        </p:txBody>
      </p:sp>
      <p:sp>
        <p:nvSpPr>
          <p:cNvPr id="5" name="日付プレースホルダー 4"/>
          <p:cNvSpPr>
            <a:spLocks noGrp="1"/>
          </p:cNvSpPr>
          <p:nvPr>
            <p:ph type="dt" idx="11"/>
          </p:nvPr>
        </p:nvSpPr>
        <p:spPr>
          <a:xfrm>
            <a:off x="4020506" y="1"/>
            <a:ext cx="3077138" cy="512304"/>
          </a:xfrm>
          <a:prstGeom prst="rect">
            <a:avLst/>
          </a:prstGeom>
        </p:spPr>
        <p:txBody>
          <a:bodyPr lIns="94747" tIns="47374" rIns="94747" bIns="47374"/>
          <a:lstStyle/>
          <a:p>
            <a:r>
              <a:rPr kumimoji="1" lang="en-US" altLang="ja-JP" smtClean="0"/>
              <a:t>2016/12/15</a:t>
            </a:r>
            <a:endParaRPr kumimoji="1" lang="ja-JP" altLang="en-US"/>
          </a:p>
        </p:txBody>
      </p:sp>
    </p:spTree>
    <p:extLst>
      <p:ext uri="{BB962C8B-B14F-4D97-AF65-F5344CB8AC3E}">
        <p14:creationId xmlns:p14="http://schemas.microsoft.com/office/powerpoint/2010/main" val="476321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5838" y="763588"/>
            <a:ext cx="5127625" cy="3844925"/>
          </a:xfrm>
          <a:prstGeom prst="rect">
            <a:avLst/>
          </a:prstGeom>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②で受け取った投票用紙を持って、投票記載台に行き、ここで候補者などを記載します。筆記用具は記載台に置いてありますので、投票所に持参する必要はありません。</a:t>
            </a:r>
            <a:endParaRPr kumimoji="1"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346435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5838" y="763588"/>
            <a:ext cx="5127625" cy="3844925"/>
          </a:xfrm>
          <a:prstGeom prst="rect">
            <a:avLst/>
          </a:prstGeom>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ここで投票用紙への記入方法を説明します。投票用紙には、あなたが投票したいと思う候補者を、１名選んで記入します。</a:t>
            </a:r>
            <a:endParaRPr kumimoji="1" lang="en-US" altLang="ja-JP" dirty="0" smtClean="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387518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5838" y="763588"/>
            <a:ext cx="5127625" cy="3844925"/>
          </a:xfrm>
          <a:prstGeom prst="rect">
            <a:avLst/>
          </a:prstGeom>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投票記載台にはこのように候補者名が書かれた紙がありますので、これを見ながら投票用紙に記載しましょう。</a:t>
            </a:r>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候補者名などが正確に書かれていないと、無効になってしまう場合もありますので、</a:t>
            </a:r>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書き終えたら最後にもう一度、候補者名などが合っているかどうかよく確認しましょう。</a:t>
            </a:r>
            <a:endParaRPr kumimoji="1"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424302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5838" y="763588"/>
            <a:ext cx="5127625" cy="3844925"/>
          </a:xfrm>
          <a:prstGeom prst="rect">
            <a:avLst/>
          </a:prstGeom>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投票用紙に、何も記入しないで投票箱に入れる、立候補していない人の名前を記入する、名前のほか必要のないことを記入する</a:t>
            </a:r>
            <a:endParaRPr kumimoji="1" lang="en-US" altLang="ja-JP" dirty="0" smtClean="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387518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5838" y="763588"/>
            <a:ext cx="5127625" cy="3844925"/>
          </a:xfrm>
          <a:prstGeom prst="rect">
            <a:avLst/>
          </a:prstGeom>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これらの投票は、「無効票」として扱われ、投票した意味が無くなることがありますので、気をつけてください。</a:t>
            </a:r>
            <a:endParaRPr kumimoji="1" lang="en-US" altLang="ja-JP" dirty="0" smtClean="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387518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ここで皆さんにもう１問、問題です！</a:t>
            </a:r>
            <a:endParaRPr kumimoji="1" lang="en-US" altLang="ja-JP" dirty="0" smtClean="0"/>
          </a:p>
          <a:p>
            <a:r>
              <a:rPr kumimoji="1" lang="ja-JP" altLang="en-US" dirty="0" smtClean="0"/>
              <a:t>（問題を読み上げる）</a:t>
            </a:r>
            <a:endParaRPr kumimoji="1" lang="en-US" altLang="ja-JP" dirty="0" smtClean="0"/>
          </a:p>
          <a:p>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41D4C2E0-AA84-4A64-A1A0-97582651783F}" type="slidenum">
              <a:rPr kumimoji="1" lang="ja-JP" altLang="en-US" smtClean="0"/>
              <a:pPr/>
              <a:t>18</a:t>
            </a:fld>
            <a:endParaRPr kumimoji="1" lang="ja-JP" altLang="en-US"/>
          </a:p>
        </p:txBody>
      </p:sp>
      <p:sp>
        <p:nvSpPr>
          <p:cNvPr id="5" name="日付プレースホルダー 4"/>
          <p:cNvSpPr>
            <a:spLocks noGrp="1"/>
          </p:cNvSpPr>
          <p:nvPr>
            <p:ph type="dt" idx="11"/>
          </p:nvPr>
        </p:nvSpPr>
        <p:spPr>
          <a:xfrm>
            <a:off x="4020506" y="1"/>
            <a:ext cx="3077138" cy="512304"/>
          </a:xfrm>
          <a:prstGeom prst="rect">
            <a:avLst/>
          </a:prstGeom>
        </p:spPr>
        <p:txBody>
          <a:bodyPr lIns="94747" tIns="47374" rIns="94747" bIns="47374"/>
          <a:lstStyle/>
          <a:p>
            <a:r>
              <a:rPr kumimoji="1" lang="en-US" altLang="ja-JP" smtClean="0"/>
              <a:t>2016/12/12</a:t>
            </a:r>
            <a:endParaRPr kumimoji="1" lang="ja-JP" altLang="en-US"/>
          </a:p>
        </p:txBody>
      </p:sp>
    </p:spTree>
    <p:extLst>
      <p:ext uri="{BB962C8B-B14F-4D97-AF65-F5344CB8AC3E}">
        <p14:creationId xmlns:p14="http://schemas.microsoft.com/office/powerpoint/2010/main" val="1487392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41D4C2E0-AA84-4A64-A1A0-97582651783F}" type="slidenum">
              <a:rPr kumimoji="1" lang="ja-JP" altLang="en-US" smtClean="0"/>
              <a:pPr/>
              <a:t>19</a:t>
            </a:fld>
            <a:endParaRPr kumimoji="1" lang="ja-JP" altLang="en-US"/>
          </a:p>
        </p:txBody>
      </p:sp>
      <p:sp>
        <p:nvSpPr>
          <p:cNvPr id="5" name="日付プレースホルダー 4"/>
          <p:cNvSpPr>
            <a:spLocks noGrp="1"/>
          </p:cNvSpPr>
          <p:nvPr>
            <p:ph type="dt" idx="11"/>
          </p:nvPr>
        </p:nvSpPr>
        <p:spPr>
          <a:xfrm>
            <a:off x="4020506" y="1"/>
            <a:ext cx="3077138" cy="512304"/>
          </a:xfrm>
          <a:prstGeom prst="rect">
            <a:avLst/>
          </a:prstGeom>
        </p:spPr>
        <p:txBody>
          <a:bodyPr lIns="94747" tIns="47374" rIns="94747" bIns="47374"/>
          <a:lstStyle/>
          <a:p>
            <a:r>
              <a:rPr kumimoji="1" lang="en-US" altLang="ja-JP" smtClean="0"/>
              <a:t>2016/12/12</a:t>
            </a:r>
            <a:endParaRPr kumimoji="1" lang="ja-JP" altLang="en-US"/>
          </a:p>
        </p:txBody>
      </p:sp>
    </p:spTree>
    <p:extLst>
      <p:ext uri="{BB962C8B-B14F-4D97-AF65-F5344CB8AC3E}">
        <p14:creationId xmlns:p14="http://schemas.microsoft.com/office/powerpoint/2010/main" val="1487392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5838" y="763588"/>
            <a:ext cx="5127625" cy="3844925"/>
          </a:xfrm>
          <a:prstGeom prst="rect">
            <a:avLst/>
          </a:prstGeom>
        </p:spPr>
      </p:sp>
      <p:sp>
        <p:nvSpPr>
          <p:cNvPr id="3" name="ノート プレースホルダー 2"/>
          <p:cNvSpPr>
            <a:spLocks noGrp="1"/>
          </p:cNvSpPr>
          <p:nvPr>
            <p:ph type="body" idx="1"/>
          </p:nvPr>
        </p:nvSpPr>
        <p:spPr/>
        <p:txBody>
          <a:bodyPr/>
          <a:lstStyle/>
          <a:p>
            <a:pPr defTabSz="954475"/>
            <a:r>
              <a:rPr lang="ja-JP" altLang="en-US" dirty="0" smtClean="0">
                <a:latin typeface="ＭＳ 明朝" panose="02020609040205080304" pitchFamily="17" charset="-128"/>
                <a:ea typeface="ＭＳ 明朝" panose="02020609040205080304" pitchFamily="17" charset="-128"/>
              </a:rPr>
              <a:t>まず、投票を行う前に、投票所のことや投票の仕方、投票用紙のかきかたなどについて説明しますので、よくきいてください。</a:t>
            </a:r>
            <a:endParaRPr kumimoji="1"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685644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（考える時間をおいて）</a:t>
            </a:r>
            <a:endParaRPr kumimoji="1" lang="en-US" altLang="ja-JP" dirty="0" smtClean="0"/>
          </a:p>
          <a:p>
            <a:endParaRPr kumimoji="1" lang="en-US" altLang="ja-JP" dirty="0" smtClean="0"/>
          </a:p>
          <a:p>
            <a:r>
              <a:rPr kumimoji="1" lang="ja-JP" altLang="en-US" dirty="0" smtClean="0"/>
              <a:t>ということで、答えは・・・</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1D4C2E0-AA84-4A64-A1A0-97582651783F}" type="slidenum">
              <a:rPr kumimoji="1" lang="ja-JP" altLang="en-US" smtClean="0"/>
              <a:pPr/>
              <a:t>20</a:t>
            </a:fld>
            <a:endParaRPr kumimoji="1" lang="ja-JP" altLang="en-US"/>
          </a:p>
        </p:txBody>
      </p:sp>
      <p:sp>
        <p:nvSpPr>
          <p:cNvPr id="5" name="日付プレースホルダー 4"/>
          <p:cNvSpPr>
            <a:spLocks noGrp="1"/>
          </p:cNvSpPr>
          <p:nvPr>
            <p:ph type="dt" idx="11"/>
          </p:nvPr>
        </p:nvSpPr>
        <p:spPr>
          <a:xfrm>
            <a:off x="4020506" y="1"/>
            <a:ext cx="3077138" cy="512304"/>
          </a:xfrm>
          <a:prstGeom prst="rect">
            <a:avLst/>
          </a:prstGeom>
        </p:spPr>
        <p:txBody>
          <a:bodyPr lIns="94747" tIns="47374" rIns="94747" bIns="47374"/>
          <a:lstStyle/>
          <a:p>
            <a:r>
              <a:rPr kumimoji="1" lang="en-US" altLang="ja-JP" smtClean="0"/>
              <a:t>2016/12/12</a:t>
            </a:r>
            <a:endParaRPr kumimoji="1" lang="ja-JP" altLang="en-US"/>
          </a:p>
        </p:txBody>
      </p:sp>
    </p:spTree>
    <p:extLst>
      <p:ext uri="{BB962C8B-B14F-4D97-AF65-F5344CB8AC3E}">
        <p14:creationId xmlns:p14="http://schemas.microsoft.com/office/powerpoint/2010/main" val="1487392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（答えを読み上げる）</a:t>
            </a:r>
            <a:endParaRPr kumimoji="1" lang="ja-JP" altLang="en-US" dirty="0"/>
          </a:p>
        </p:txBody>
      </p:sp>
      <p:sp>
        <p:nvSpPr>
          <p:cNvPr id="4" name="スライド番号プレースホルダー 3"/>
          <p:cNvSpPr>
            <a:spLocks noGrp="1"/>
          </p:cNvSpPr>
          <p:nvPr>
            <p:ph type="sldNum" sz="quarter" idx="10"/>
          </p:nvPr>
        </p:nvSpPr>
        <p:spPr/>
        <p:txBody>
          <a:bodyPr/>
          <a:lstStyle/>
          <a:p>
            <a:fld id="{41D4C2E0-AA84-4A64-A1A0-97582651783F}" type="slidenum">
              <a:rPr kumimoji="1" lang="ja-JP" altLang="en-US" smtClean="0"/>
              <a:pPr/>
              <a:t>21</a:t>
            </a:fld>
            <a:endParaRPr kumimoji="1" lang="ja-JP" altLang="en-US"/>
          </a:p>
        </p:txBody>
      </p:sp>
      <p:sp>
        <p:nvSpPr>
          <p:cNvPr id="5" name="日付プレースホルダー 4"/>
          <p:cNvSpPr>
            <a:spLocks noGrp="1"/>
          </p:cNvSpPr>
          <p:nvPr>
            <p:ph type="dt" idx="11"/>
          </p:nvPr>
        </p:nvSpPr>
        <p:spPr>
          <a:xfrm>
            <a:off x="4020506" y="1"/>
            <a:ext cx="3077138" cy="512304"/>
          </a:xfrm>
          <a:prstGeom prst="rect">
            <a:avLst/>
          </a:prstGeom>
        </p:spPr>
        <p:txBody>
          <a:bodyPr lIns="94747" tIns="47374" rIns="94747" bIns="47374"/>
          <a:lstStyle/>
          <a:p>
            <a:r>
              <a:rPr kumimoji="1" lang="en-US" altLang="ja-JP" smtClean="0"/>
              <a:t>2016/12/15</a:t>
            </a:r>
            <a:endParaRPr kumimoji="1" lang="ja-JP" altLang="en-US"/>
          </a:p>
        </p:txBody>
      </p:sp>
    </p:spTree>
    <p:extLst>
      <p:ext uri="{BB962C8B-B14F-4D97-AF65-F5344CB8AC3E}">
        <p14:creationId xmlns:p14="http://schemas.microsoft.com/office/powerpoint/2010/main" val="476321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5838" y="763588"/>
            <a:ext cx="5127625" cy="3844925"/>
          </a:xfrm>
          <a:prstGeom prst="rect">
            <a:avLst/>
          </a:prstGeom>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投票記載台で記載した投票用紙を自分で投票箱に入れます。</a:t>
            </a:r>
            <a:endParaRPr kumimoji="1" lang="en-US" altLang="ja-JP" dirty="0" smtClean="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250422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5838" y="763588"/>
            <a:ext cx="5127625" cy="3844925"/>
          </a:xfrm>
          <a:prstGeom prst="rect">
            <a:avLst/>
          </a:prstGeom>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投票箱に投票用紙を入れたら、投票終了です。出口に向かいましょう。以上が投票の仕方です。今回の模擬選挙も同じ手順で行います。</a:t>
            </a:r>
            <a:endParaRPr kumimoji="1" lang="en-US" altLang="ja-JP" dirty="0" smtClean="0">
              <a:latin typeface="ＭＳ 明朝" panose="02020609040205080304" pitchFamily="17" charset="-128"/>
              <a:ea typeface="ＭＳ 明朝" panose="02020609040205080304" pitchFamily="17" charset="-128"/>
            </a:endParaRPr>
          </a:p>
          <a:p>
            <a:endParaRPr kumimoji="1" lang="en-US" altLang="ja-JP" dirty="0" smtClean="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081510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5838" y="763588"/>
            <a:ext cx="5127625" cy="3844925"/>
          </a:xfrm>
          <a:prstGeom prst="rect">
            <a:avLst/>
          </a:prstGeom>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では次に今回の模擬選挙の候補者の選び方についてです。まずは選挙公報です。選挙公報は、実際の選挙でも候補者の考え等を知らせるために、選挙管理委員会が発行しています。</a:t>
            </a:r>
            <a:endParaRPr kumimoji="1"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8332883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5838" y="763588"/>
            <a:ext cx="5127625" cy="3844925"/>
          </a:xfrm>
          <a:prstGeom prst="rect">
            <a:avLst/>
          </a:prstGeom>
        </p:spPr>
      </p:sp>
      <p:sp>
        <p:nvSpPr>
          <p:cNvPr id="3" name="ノート プレースホルダー 2"/>
          <p:cNvSpPr>
            <a:spLocks noGrp="1"/>
          </p:cNvSpPr>
          <p:nvPr>
            <p:ph type="body" idx="1"/>
          </p:nvPr>
        </p:nvSpPr>
        <p:spPr/>
        <p:txBody>
          <a:bodyPr/>
          <a:lstStyle/>
          <a:p>
            <a:r>
              <a:rPr lang="ja-JP" altLang="en-US" dirty="0" smtClean="0">
                <a:latin typeface="ＭＳ 明朝" panose="02020609040205080304" pitchFamily="17" charset="-128"/>
                <a:ea typeface="ＭＳ 明朝" panose="02020609040205080304" pitchFamily="17" charset="-128"/>
              </a:rPr>
              <a:t>各家庭に直接配布するほか、ホームページにも掲載されます。</a:t>
            </a:r>
            <a:r>
              <a:rPr kumimoji="1" lang="ja-JP" altLang="en-US" dirty="0" smtClean="0">
                <a:latin typeface="ＭＳ 明朝" panose="02020609040205080304" pitchFamily="17" charset="-128"/>
                <a:ea typeface="ＭＳ 明朝" panose="02020609040205080304" pitchFamily="17" charset="-128"/>
              </a:rPr>
              <a:t>今回の模擬選挙でも候補者の政策が記載された選挙公報が事前に配布されていると思います。</a:t>
            </a:r>
          </a:p>
          <a:p>
            <a:endParaRPr kumimoji="1"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8332883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5838" y="763588"/>
            <a:ext cx="5127625" cy="3844925"/>
          </a:xfrm>
          <a:prstGeom prst="rect">
            <a:avLst/>
          </a:prstGeo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848550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5838" y="763588"/>
            <a:ext cx="5127625" cy="3844925"/>
          </a:xfrm>
          <a:prstGeom prst="rect">
            <a:avLst/>
          </a:prstGeo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255525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5838" y="763588"/>
            <a:ext cx="5127625" cy="3844925"/>
          </a:xfrm>
          <a:prstGeom prst="rect">
            <a:avLst/>
          </a:prstGeo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4543598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5838" y="763588"/>
            <a:ext cx="5127625" cy="3844925"/>
          </a:xfrm>
          <a:prstGeom prst="rect">
            <a:avLst/>
          </a:prstGeom>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では、実際に流れに沿って、順番に投票してみましょう。投票が終わりましたら、元の席に戻りましょう。</a:t>
            </a:r>
          </a:p>
          <a:p>
            <a:endParaRPr kumimoji="1"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290209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5838" y="763588"/>
            <a:ext cx="5127625" cy="3844925"/>
          </a:xfrm>
          <a:prstGeom prst="rect">
            <a:avLst/>
          </a:prstGeom>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まず、投票所についてですが、こちらが投票所全体図です。この投票所にいる人たちの役割について説明します。</a:t>
            </a:r>
          </a:p>
        </p:txBody>
      </p:sp>
    </p:spTree>
    <p:extLst>
      <p:ext uri="{BB962C8B-B14F-4D97-AF65-F5344CB8AC3E}">
        <p14:creationId xmlns:p14="http://schemas.microsoft.com/office/powerpoint/2010/main" val="6425350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5838" y="763588"/>
            <a:ext cx="5127625" cy="3844925"/>
          </a:xfrm>
          <a:prstGeom prst="rect">
            <a:avLst/>
          </a:prstGeom>
        </p:spPr>
      </p:sp>
      <p:sp>
        <p:nvSpPr>
          <p:cNvPr id="3" name="ノート プレースホルダー 2"/>
          <p:cNvSpPr>
            <a:spLocks noGrp="1"/>
          </p:cNvSpPr>
          <p:nvPr>
            <p:ph type="body" idx="1"/>
          </p:nvPr>
        </p:nvSpPr>
        <p:spPr/>
        <p:txBody>
          <a:bodyPr/>
          <a:lstStyle/>
          <a:p>
            <a:endParaRPr kumimoji="1" lang="en-US" altLang="ja-JP" smtClean="0"/>
          </a:p>
        </p:txBody>
      </p:sp>
    </p:spTree>
    <p:extLst>
      <p:ext uri="{BB962C8B-B14F-4D97-AF65-F5344CB8AC3E}">
        <p14:creationId xmlns:p14="http://schemas.microsoft.com/office/powerpoint/2010/main" val="39389966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5838" y="763588"/>
            <a:ext cx="5127625" cy="3844925"/>
          </a:xfrm>
          <a:prstGeom prst="rect">
            <a:avLst/>
          </a:prstGeom>
        </p:spPr>
      </p:sp>
      <p:sp>
        <p:nvSpPr>
          <p:cNvPr id="3" name="ノート プレースホルダー 2"/>
          <p:cNvSpPr>
            <a:spLocks noGrp="1"/>
          </p:cNvSpPr>
          <p:nvPr>
            <p:ph type="body" idx="1"/>
          </p:nvPr>
        </p:nvSpPr>
        <p:spPr/>
        <p:txBody>
          <a:bodyPr/>
          <a:lstStyle/>
          <a:p>
            <a:r>
              <a:rPr kumimoji="1" lang="ja-JP" altLang="en-US" dirty="0" smtClean="0">
                <a:latin typeface="ＭＳ 明朝" panose="02020609040205080304" pitchFamily="17" charset="-128"/>
                <a:ea typeface="ＭＳ 明朝" panose="02020609040205080304" pitchFamily="17" charset="-128"/>
              </a:rPr>
              <a:t>１８歳になって投票ができるようになる前に、おうちの人と投票所に行ってみよう。</a:t>
            </a:r>
            <a:endParaRPr kumimoji="1" lang="en-US" altLang="ja-JP" dirty="0" smtClean="0">
              <a:latin typeface="ＭＳ 明朝" panose="02020609040205080304" pitchFamily="17" charset="-128"/>
              <a:ea typeface="ＭＳ 明朝" panose="02020609040205080304" pitchFamily="17" charset="-128"/>
            </a:endParaRPr>
          </a:p>
          <a:p>
            <a:r>
              <a:rPr kumimoji="1" lang="ja-JP" altLang="en-US" dirty="0" smtClean="0">
                <a:latin typeface="ＭＳ 明朝" panose="02020609040205080304" pitchFamily="17" charset="-128"/>
                <a:ea typeface="ＭＳ 明朝" panose="02020609040205080304" pitchFamily="17" charset="-128"/>
              </a:rPr>
              <a:t>本物の投票を見ることができるよ。</a:t>
            </a:r>
          </a:p>
          <a:p>
            <a:endParaRPr kumimoji="1"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3290209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5838" y="763588"/>
            <a:ext cx="5127625" cy="3844925"/>
          </a:xfrm>
          <a:prstGeom prst="rect">
            <a:avLst/>
          </a:prstGeom>
        </p:spPr>
      </p:sp>
      <p:sp>
        <p:nvSpPr>
          <p:cNvPr id="3" name="ノート プレースホルダー 2"/>
          <p:cNvSpPr>
            <a:spLocks noGrp="1"/>
          </p:cNvSpPr>
          <p:nvPr>
            <p:ph type="body" idx="1"/>
          </p:nvPr>
        </p:nvSpPr>
        <p:spPr/>
        <p:txBody>
          <a:bodyPr/>
          <a:lstStyle/>
          <a:p>
            <a:pPr defTabSz="954475">
              <a:defRPr/>
            </a:pPr>
            <a:r>
              <a:rPr lang="ja-JP" altLang="en-US" dirty="0">
                <a:latin typeface="ＭＳ 明朝" panose="02020609040205080304" pitchFamily="17" charset="-128"/>
                <a:ea typeface="ＭＳ 明朝" panose="02020609040205080304" pitchFamily="17" charset="-128"/>
              </a:rPr>
              <a:t>①名簿対照係は投票所に来た選挙人が投票できる人か確認する係です。投票を行うには選挙人名簿に載っている必要がありますので、ここでまず投票できる人かどうか確認します。</a:t>
            </a:r>
            <a:endParaRPr lang="en-US" altLang="ja-JP" dirty="0">
              <a:latin typeface="ＭＳ 明朝" panose="02020609040205080304" pitchFamily="17" charset="-128"/>
              <a:ea typeface="ＭＳ 明朝" panose="02020609040205080304" pitchFamily="17" charset="-128"/>
            </a:endParaRPr>
          </a:p>
          <a:p>
            <a:pPr defTabSz="954475">
              <a:defRPr/>
            </a:pPr>
            <a:endParaRPr lang="en-US" altLang="ja-JP" dirty="0"/>
          </a:p>
          <a:p>
            <a:pPr defTabSz="954475">
              <a:defRPr/>
            </a:pPr>
            <a:endParaRPr lang="ja-JP" altLang="en-US" dirty="0"/>
          </a:p>
          <a:p>
            <a:endParaRPr kumimoji="1" lang="ja-JP" altLang="en-US" dirty="0"/>
          </a:p>
        </p:txBody>
      </p:sp>
    </p:spTree>
    <p:extLst>
      <p:ext uri="{BB962C8B-B14F-4D97-AF65-F5344CB8AC3E}">
        <p14:creationId xmlns:p14="http://schemas.microsoft.com/office/powerpoint/2010/main" val="3553264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5838" y="763588"/>
            <a:ext cx="5127625" cy="3844925"/>
          </a:xfrm>
          <a:prstGeom prst="rect">
            <a:avLst/>
          </a:prstGeom>
        </p:spPr>
      </p:sp>
      <p:sp>
        <p:nvSpPr>
          <p:cNvPr id="3" name="ノート プレースホルダー 2"/>
          <p:cNvSpPr>
            <a:spLocks noGrp="1"/>
          </p:cNvSpPr>
          <p:nvPr>
            <p:ph type="body" idx="1"/>
          </p:nvPr>
        </p:nvSpPr>
        <p:spPr/>
        <p:txBody>
          <a:bodyPr/>
          <a:lstStyle/>
          <a:p>
            <a:pPr defTabSz="954475"/>
            <a:r>
              <a:rPr lang="ja-JP" altLang="en-US" dirty="0">
                <a:latin typeface="ＭＳ 明朝" panose="02020609040205080304" pitchFamily="17" charset="-128"/>
                <a:ea typeface="ＭＳ 明朝" panose="02020609040205080304" pitchFamily="17" charset="-128"/>
              </a:rPr>
              <a:t>②は投票用紙交付係です。①で確認が取れた人に投票用紙を渡す係です。</a:t>
            </a:r>
          </a:p>
        </p:txBody>
      </p:sp>
    </p:spTree>
    <p:extLst>
      <p:ext uri="{BB962C8B-B14F-4D97-AF65-F5344CB8AC3E}">
        <p14:creationId xmlns:p14="http://schemas.microsoft.com/office/powerpoint/2010/main" val="1611202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5838" y="763588"/>
            <a:ext cx="5127625" cy="3844925"/>
          </a:xfrm>
          <a:prstGeom prst="rect">
            <a:avLst/>
          </a:prstGeom>
        </p:spPr>
      </p:sp>
      <p:sp>
        <p:nvSpPr>
          <p:cNvPr id="3" name="ノート プレースホルダー 2"/>
          <p:cNvSpPr>
            <a:spLocks noGrp="1"/>
          </p:cNvSpPr>
          <p:nvPr>
            <p:ph type="body" idx="1"/>
          </p:nvPr>
        </p:nvSpPr>
        <p:spPr/>
        <p:txBody>
          <a:bodyPr/>
          <a:lstStyle/>
          <a:p>
            <a:r>
              <a:rPr lang="ja-JP" altLang="en-US" dirty="0">
                <a:latin typeface="ＭＳ 明朝" panose="02020609040205080304" pitchFamily="17" charset="-128"/>
                <a:ea typeface="ＭＳ 明朝" panose="02020609040205080304" pitchFamily="17" charset="-128"/>
              </a:rPr>
              <a:t>③は投票立会人です。投票が公正に行われているか監視する人たちです。大体一つの投票所に２～５人います。</a:t>
            </a:r>
          </a:p>
        </p:txBody>
      </p:sp>
    </p:spTree>
    <p:extLst>
      <p:ext uri="{BB962C8B-B14F-4D97-AF65-F5344CB8AC3E}">
        <p14:creationId xmlns:p14="http://schemas.microsoft.com/office/powerpoint/2010/main" val="2343922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5838" y="763588"/>
            <a:ext cx="5127625" cy="3844925"/>
          </a:xfrm>
          <a:prstGeom prst="rect">
            <a:avLst/>
          </a:prstGeom>
        </p:spPr>
      </p:sp>
      <p:sp>
        <p:nvSpPr>
          <p:cNvPr id="3" name="ノート プレースホルダー 2"/>
          <p:cNvSpPr>
            <a:spLocks noGrp="1"/>
          </p:cNvSpPr>
          <p:nvPr>
            <p:ph type="body" idx="1"/>
          </p:nvPr>
        </p:nvSpPr>
        <p:spPr/>
        <p:txBody>
          <a:bodyPr/>
          <a:lstStyle/>
          <a:p>
            <a:pPr defTabSz="954475"/>
            <a:r>
              <a:rPr lang="ja-JP" altLang="en-US" dirty="0">
                <a:latin typeface="ＭＳ 明朝" panose="02020609040205080304" pitchFamily="17" charset="-128"/>
                <a:ea typeface="ＭＳ 明朝" panose="02020609040205080304" pitchFamily="17" charset="-128"/>
              </a:rPr>
              <a:t>④は投票管理者です。この人は投票の事務を指揮監督する最高責任者です。</a:t>
            </a:r>
            <a:endParaRPr lang="en-US" altLang="ja-JP" dirty="0">
              <a:latin typeface="ＭＳ 明朝" panose="02020609040205080304" pitchFamily="17" charset="-128"/>
              <a:ea typeface="ＭＳ 明朝" panose="02020609040205080304" pitchFamily="17" charset="-128"/>
            </a:endParaRPr>
          </a:p>
          <a:p>
            <a:pPr defTabSz="954475"/>
            <a:r>
              <a:rPr lang="ja-JP" altLang="en-US" dirty="0">
                <a:latin typeface="ＭＳ 明朝" panose="02020609040205080304" pitchFamily="17" charset="-128"/>
                <a:ea typeface="ＭＳ 明朝" panose="02020609040205080304" pitchFamily="17" charset="-128"/>
              </a:rPr>
              <a:t>また、投票所の秩序維持もこの人の役割です。投票所内で</a:t>
            </a:r>
            <a:r>
              <a:rPr lang="ja-JP" altLang="en-US" dirty="0" smtClean="0">
                <a:latin typeface="ＭＳ 明朝" panose="02020609040205080304" pitchFamily="17" charset="-128"/>
                <a:ea typeface="ＭＳ 明朝" panose="02020609040205080304" pitchFamily="17" charset="-128"/>
              </a:rPr>
              <a:t>騒いだりなど迷惑行為があった場合、追い出されて</a:t>
            </a:r>
            <a:r>
              <a:rPr lang="ja-JP" altLang="en-US" dirty="0">
                <a:latin typeface="ＭＳ 明朝" panose="02020609040205080304" pitchFamily="17" charset="-128"/>
                <a:ea typeface="ＭＳ 明朝" panose="02020609040205080304" pitchFamily="17" charset="-128"/>
              </a:rPr>
              <a:t>しまうこともあるので注意しましょう。</a:t>
            </a:r>
            <a:endParaRPr lang="en-US" altLang="ja-JP" dirty="0">
              <a:latin typeface="ＭＳ 明朝" panose="02020609040205080304" pitchFamily="17" charset="-128"/>
              <a:ea typeface="ＭＳ 明朝" panose="02020609040205080304" pitchFamily="17" charset="-128"/>
            </a:endParaRPr>
          </a:p>
          <a:p>
            <a:pPr defTabSz="954475"/>
            <a:endParaRPr lang="en-US" altLang="ja-JP" dirty="0">
              <a:latin typeface="ＭＳ 明朝" panose="02020609040205080304" pitchFamily="17" charset="-128"/>
              <a:ea typeface="ＭＳ 明朝" panose="02020609040205080304" pitchFamily="17" charset="-128"/>
            </a:endParaRPr>
          </a:p>
          <a:p>
            <a:pPr defTabSz="954475"/>
            <a:r>
              <a:rPr lang="ja-JP" altLang="en-US" dirty="0">
                <a:latin typeface="ＭＳ 明朝" panose="02020609040205080304" pitchFamily="17" charset="-128"/>
                <a:ea typeface="ＭＳ 明朝" panose="02020609040205080304" pitchFamily="17" charset="-128"/>
              </a:rPr>
              <a:t>以上が投票所にいる人たちの役割です。続いて投票の仕方について説明します。</a:t>
            </a:r>
          </a:p>
        </p:txBody>
      </p:sp>
    </p:spTree>
    <p:extLst>
      <p:ext uri="{BB962C8B-B14F-4D97-AF65-F5344CB8AC3E}">
        <p14:creationId xmlns:p14="http://schemas.microsoft.com/office/powerpoint/2010/main" val="2017049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5838" y="763588"/>
            <a:ext cx="5127625" cy="3844925"/>
          </a:xfrm>
          <a:prstGeom prst="rect">
            <a:avLst/>
          </a:prstGeom>
        </p:spPr>
      </p:sp>
      <p:sp>
        <p:nvSpPr>
          <p:cNvPr id="3" name="ノート プレースホルダー 2"/>
          <p:cNvSpPr>
            <a:spLocks noGrp="1"/>
          </p:cNvSpPr>
          <p:nvPr>
            <p:ph type="body" idx="1"/>
          </p:nvPr>
        </p:nvSpPr>
        <p:spPr/>
        <p:txBody>
          <a:bodyPr/>
          <a:lstStyle/>
          <a:p>
            <a:pPr defTabSz="954475"/>
            <a:r>
              <a:rPr lang="ja-JP" altLang="en-US" dirty="0">
                <a:latin typeface="ＭＳ 明朝" panose="02020609040205080304" pitchFamily="17" charset="-128"/>
                <a:ea typeface="ＭＳ 明朝" panose="02020609040205080304" pitchFamily="17" charset="-128"/>
              </a:rPr>
              <a:t>まず、投票所入場券を持って投票所に行きます。</a:t>
            </a:r>
          </a:p>
          <a:p>
            <a:endParaRPr kumimoji="1" lang="ja-JP" altLang="en-US"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465010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5838" y="763588"/>
            <a:ext cx="5127625" cy="3844925"/>
          </a:xfrm>
          <a:prstGeom prst="rect">
            <a:avLst/>
          </a:prstGeom>
        </p:spPr>
      </p:sp>
      <p:sp>
        <p:nvSpPr>
          <p:cNvPr id="3" name="ノート プレースホルダー 2"/>
          <p:cNvSpPr>
            <a:spLocks noGrp="1"/>
          </p:cNvSpPr>
          <p:nvPr>
            <p:ph type="body" idx="1"/>
          </p:nvPr>
        </p:nvSpPr>
        <p:spPr/>
        <p:txBody>
          <a:bodyPr/>
          <a:lstStyle/>
          <a:p>
            <a:pPr defTabSz="954475"/>
            <a:r>
              <a:rPr lang="ja-JP" altLang="en-US" dirty="0">
                <a:latin typeface="ＭＳ 明朝" panose="02020609040205080304" pitchFamily="17" charset="-128"/>
                <a:ea typeface="ＭＳ 明朝" panose="02020609040205080304" pitchFamily="17" charset="-128"/>
              </a:rPr>
              <a:t>①名簿対象係が投票所入場券を確認して、選挙人名簿に名前がある</a:t>
            </a:r>
            <a:r>
              <a:rPr lang="ja-JP" altLang="en-US" dirty="0" smtClean="0">
                <a:latin typeface="ＭＳ 明朝" panose="02020609040205080304" pitchFamily="17" charset="-128"/>
                <a:ea typeface="ＭＳ 明朝" panose="02020609040205080304" pitchFamily="17" charset="-128"/>
              </a:rPr>
              <a:t>本人であるかの</a:t>
            </a:r>
            <a:r>
              <a:rPr lang="ja-JP" altLang="en-US" dirty="0">
                <a:latin typeface="ＭＳ 明朝" panose="02020609040205080304" pitchFamily="17" charset="-128"/>
                <a:ea typeface="ＭＳ 明朝" panose="02020609040205080304" pitchFamily="17" charset="-128"/>
              </a:rPr>
              <a:t>確認を受けます。投票所入場券がない場合、口頭等で本人確認を行いますので、投票は出来ますが、少し時間がかかりますのでなるべく入場券は持っていくようにしましょう。</a:t>
            </a:r>
            <a:endParaRPr lang="en-US" altLang="ja-JP"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89940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pPr>
              <a:defRPr/>
            </a:pPr>
            <a:r>
              <a:rPr lang="en-US" altLang="ja-JP" smtClean="0"/>
              <a:t>2016/3/23</a:t>
            </a:r>
            <a:endParaRPr lang="ja-JP" altLang="en-US" dirty="0"/>
          </a:p>
        </p:txBody>
      </p:sp>
      <p:sp>
        <p:nvSpPr>
          <p:cNvPr id="5" name="フッター プレースホルダ 4"/>
          <p:cNvSpPr>
            <a:spLocks noGrp="1"/>
          </p:cNvSpPr>
          <p:nvPr>
            <p:ph type="ftr" sz="quarter" idx="11"/>
          </p:nvPr>
        </p:nvSpPr>
        <p:spPr/>
        <p:txBody>
          <a:bodyPr/>
          <a:lstStyle/>
          <a:p>
            <a:pPr>
              <a:defRPr/>
            </a:pPr>
            <a:endParaRPr lang="ja-JP" altLang="en-US"/>
          </a:p>
        </p:txBody>
      </p:sp>
      <p:sp>
        <p:nvSpPr>
          <p:cNvPr id="6" name="スライド番号プレースホルダ 5"/>
          <p:cNvSpPr>
            <a:spLocks noGrp="1"/>
          </p:cNvSpPr>
          <p:nvPr>
            <p:ph type="sldNum" sz="quarter" idx="12"/>
          </p:nvPr>
        </p:nvSpPr>
        <p:spPr/>
        <p:txBody>
          <a:bodyPr/>
          <a:lstStyle/>
          <a:p>
            <a:pPr>
              <a:defRPr/>
            </a:pPr>
            <a:fld id="{FED42BD3-287E-45A1-9D43-375DAE2CDE1D}" type="slidenum">
              <a:rPr lang="ja-JP" altLang="en-US" smtClean="0"/>
              <a:pPr>
                <a:defRPr/>
              </a:pPr>
              <a:t>‹#›</a:t>
            </a:fld>
            <a:endParaRPr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r>
              <a:rPr lang="en-US" altLang="ja-JP" smtClean="0"/>
              <a:t>2016/3/23</a:t>
            </a:r>
            <a:endParaRPr lang="ja-JP" altLang="en-US" dirty="0"/>
          </a:p>
        </p:txBody>
      </p:sp>
      <p:sp>
        <p:nvSpPr>
          <p:cNvPr id="5" name="フッター プレースホルダ 4"/>
          <p:cNvSpPr>
            <a:spLocks noGrp="1"/>
          </p:cNvSpPr>
          <p:nvPr>
            <p:ph type="ftr" sz="quarter" idx="11"/>
          </p:nvPr>
        </p:nvSpPr>
        <p:spPr/>
        <p:txBody>
          <a:bodyPr/>
          <a:lstStyle/>
          <a:p>
            <a:pPr>
              <a:defRPr/>
            </a:pPr>
            <a:endParaRPr lang="ja-JP" altLang="en-US"/>
          </a:p>
        </p:txBody>
      </p:sp>
      <p:sp>
        <p:nvSpPr>
          <p:cNvPr id="6" name="スライド番号プレースホルダ 5"/>
          <p:cNvSpPr>
            <a:spLocks noGrp="1"/>
          </p:cNvSpPr>
          <p:nvPr>
            <p:ph type="sldNum" sz="quarter" idx="12"/>
          </p:nvPr>
        </p:nvSpPr>
        <p:spPr/>
        <p:txBody>
          <a:bodyPr/>
          <a:lstStyle/>
          <a:p>
            <a:pPr>
              <a:defRPr/>
            </a:pPr>
            <a:fld id="{7B7BC26D-4523-4E06-A554-3C5413ACA33D}" type="slidenum">
              <a:rPr lang="ja-JP" altLang="en-US" smtClean="0"/>
              <a:pPr>
                <a:defRPr/>
              </a:pPr>
              <a:t>‹#›</a:t>
            </a:fld>
            <a:endParaRPr lang="ja-JP" alt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r>
              <a:rPr lang="en-US" altLang="ja-JP" smtClean="0"/>
              <a:t>2016/3/23</a:t>
            </a:r>
            <a:endParaRPr lang="ja-JP" altLang="en-US" dirty="0"/>
          </a:p>
        </p:txBody>
      </p:sp>
      <p:sp>
        <p:nvSpPr>
          <p:cNvPr id="5" name="フッター プレースホルダ 4"/>
          <p:cNvSpPr>
            <a:spLocks noGrp="1"/>
          </p:cNvSpPr>
          <p:nvPr>
            <p:ph type="ftr" sz="quarter" idx="11"/>
          </p:nvPr>
        </p:nvSpPr>
        <p:spPr/>
        <p:txBody>
          <a:bodyPr/>
          <a:lstStyle/>
          <a:p>
            <a:pPr>
              <a:defRPr/>
            </a:pPr>
            <a:endParaRPr lang="ja-JP" altLang="en-US"/>
          </a:p>
        </p:txBody>
      </p:sp>
      <p:sp>
        <p:nvSpPr>
          <p:cNvPr id="6" name="スライド番号プレースホルダ 5"/>
          <p:cNvSpPr>
            <a:spLocks noGrp="1"/>
          </p:cNvSpPr>
          <p:nvPr>
            <p:ph type="sldNum" sz="quarter" idx="12"/>
          </p:nvPr>
        </p:nvSpPr>
        <p:spPr/>
        <p:txBody>
          <a:bodyPr/>
          <a:lstStyle/>
          <a:p>
            <a:pPr>
              <a:defRPr/>
            </a:pPr>
            <a:fld id="{7B7BC26D-4523-4E06-A554-3C5413ACA33D}" type="slidenum">
              <a:rPr lang="ja-JP" altLang="en-US" smtClean="0"/>
              <a:pPr>
                <a:defRPr/>
              </a:pPr>
              <a:t>‹#›</a:t>
            </a:fld>
            <a:endParaRPr lang="ja-JP" altLang="en-US"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クイズ背景">
    <p:spTree>
      <p:nvGrpSpPr>
        <p:cNvPr id="1" name=""/>
        <p:cNvGrpSpPr/>
        <p:nvPr/>
      </p:nvGrpSpPr>
      <p:grpSpPr>
        <a:xfrm>
          <a:off x="0" y="0"/>
          <a:ext cx="0" cy="0"/>
          <a:chOff x="0" y="0"/>
          <a:chExt cx="0" cy="0"/>
        </a:xfrm>
      </p:grpSpPr>
      <p:pic>
        <p:nvPicPr>
          <p:cNvPr id="8194" name="Picture 2" descr="http://designers-tips.com/wp-content/uploads/2012/08/911.gif"/>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9188" r="7479"/>
          <a:stretch/>
        </p:blipFill>
        <p:spPr bwMode="gray">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userDrawn="1"/>
        </p:nvSpPr>
        <p:spPr bwMode="gray">
          <a:xfrm>
            <a:off x="162000" y="171000"/>
            <a:ext cx="8820000" cy="6516000"/>
          </a:xfrm>
          <a:prstGeom prst="rect">
            <a:avLst/>
          </a:prstGeom>
          <a:solidFill>
            <a:schemeClr val="bg1">
              <a:alpha val="2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5"/>
          <p:cNvSpPr>
            <a:spLocks noGrp="1"/>
          </p:cNvSpPr>
          <p:nvPr>
            <p:ph type="sldNum" sz="quarter" idx="12"/>
          </p:nvPr>
        </p:nvSpPr>
        <p:spPr bwMode="gray">
          <a:xfrm>
            <a:off x="8604000" y="6534000"/>
            <a:ext cx="540000" cy="324000"/>
          </a:xfrm>
          <a:solidFill>
            <a:schemeClr val="bg1"/>
          </a:solidFill>
        </p:spPr>
        <p:txBody>
          <a:bodyPr wrap="none" lIns="36000" tIns="36000" rIns="36000" bIns="36000"/>
          <a:lstStyle>
            <a:lvl1pPr algn="ctr">
              <a:defRPr sz="1000" b="1">
                <a:solidFill>
                  <a:schemeClr val="tx1">
                    <a:lumMod val="75000"/>
                    <a:lumOff val="25000"/>
                  </a:schemeClr>
                </a:solidFill>
                <a:latin typeface="Century Gothic" panose="020B0502020202020204" pitchFamily="34" charset="0"/>
              </a:defRPr>
            </a:lvl1pPr>
          </a:lstStyle>
          <a:p>
            <a:fld id="{2CBDC335-1703-4FE2-A439-FA110269A54C}" type="slidenum">
              <a:rPr lang="ja-JP" altLang="en-US" smtClean="0"/>
              <a:pPr/>
              <a:t>‹#›</a:t>
            </a:fld>
            <a:endParaRPr lang="ja-JP" altLang="en-US"/>
          </a:p>
        </p:txBody>
      </p:sp>
    </p:spTree>
    <p:extLst>
      <p:ext uri="{BB962C8B-B14F-4D97-AF65-F5344CB8AC3E}">
        <p14:creationId xmlns:p14="http://schemas.microsoft.com/office/powerpoint/2010/main" val="1460277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pPr>
              <a:defRPr/>
            </a:pPr>
            <a:r>
              <a:rPr lang="en-US" altLang="ja-JP" smtClean="0"/>
              <a:t>2016/3/23</a:t>
            </a:r>
            <a:endParaRPr lang="ja-JP" altLang="en-US" dirty="0"/>
          </a:p>
        </p:txBody>
      </p:sp>
      <p:sp>
        <p:nvSpPr>
          <p:cNvPr id="5" name="フッター プレースホルダ 4"/>
          <p:cNvSpPr>
            <a:spLocks noGrp="1"/>
          </p:cNvSpPr>
          <p:nvPr>
            <p:ph type="ftr" sz="quarter" idx="11"/>
          </p:nvPr>
        </p:nvSpPr>
        <p:spPr/>
        <p:txBody>
          <a:bodyPr/>
          <a:lstStyle/>
          <a:p>
            <a:pPr>
              <a:defRPr/>
            </a:pPr>
            <a:endParaRPr lang="ja-JP" altLang="en-US"/>
          </a:p>
        </p:txBody>
      </p:sp>
      <p:sp>
        <p:nvSpPr>
          <p:cNvPr id="6" name="スライド番号プレースホルダ 5"/>
          <p:cNvSpPr>
            <a:spLocks noGrp="1"/>
          </p:cNvSpPr>
          <p:nvPr>
            <p:ph type="sldNum" sz="quarter" idx="12"/>
          </p:nvPr>
        </p:nvSpPr>
        <p:spPr/>
        <p:txBody>
          <a:bodyPr/>
          <a:lstStyle/>
          <a:p>
            <a:pPr>
              <a:defRPr/>
            </a:pPr>
            <a:fld id="{BE2CFB4A-5CC6-4910-96A1-FA86C6B90EF9}" type="slidenum">
              <a:rPr lang="ja-JP" altLang="en-US" smtClean="0"/>
              <a:pPr>
                <a:defRPr/>
              </a:pPr>
              <a: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pPr>
              <a:defRPr/>
            </a:pPr>
            <a:r>
              <a:rPr lang="en-US" altLang="ja-JP" smtClean="0"/>
              <a:t>2016/3/23</a:t>
            </a:r>
            <a:endParaRPr lang="ja-JP" altLang="en-US" dirty="0"/>
          </a:p>
        </p:txBody>
      </p:sp>
      <p:sp>
        <p:nvSpPr>
          <p:cNvPr id="5" name="フッター プレースホルダ 4"/>
          <p:cNvSpPr>
            <a:spLocks noGrp="1"/>
          </p:cNvSpPr>
          <p:nvPr>
            <p:ph type="ftr" sz="quarter" idx="11"/>
          </p:nvPr>
        </p:nvSpPr>
        <p:spPr/>
        <p:txBody>
          <a:bodyPr/>
          <a:lstStyle/>
          <a:p>
            <a:pPr>
              <a:defRPr/>
            </a:pPr>
            <a:endParaRPr lang="ja-JP" altLang="en-US"/>
          </a:p>
        </p:txBody>
      </p:sp>
      <p:sp>
        <p:nvSpPr>
          <p:cNvPr id="6" name="スライド番号プレースホルダ 5"/>
          <p:cNvSpPr>
            <a:spLocks noGrp="1"/>
          </p:cNvSpPr>
          <p:nvPr>
            <p:ph type="sldNum" sz="quarter" idx="12"/>
          </p:nvPr>
        </p:nvSpPr>
        <p:spPr/>
        <p:txBody>
          <a:bodyPr/>
          <a:lstStyle/>
          <a:p>
            <a:pPr>
              <a:defRPr/>
            </a:pPr>
            <a:fld id="{0A39FBC3-8DA1-42F4-A162-FE9DA6128718}" type="slidenum">
              <a:rPr lang="ja-JP" altLang="en-US" smtClean="0"/>
              <a:pPr>
                <a:defRPr/>
              </a:pPr>
              <a:t>‹#›</a:t>
            </a:fld>
            <a:endParaRPr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pPr>
              <a:defRPr/>
            </a:pPr>
            <a:r>
              <a:rPr lang="en-US" altLang="ja-JP" smtClean="0"/>
              <a:t>2016/3/23</a:t>
            </a:r>
            <a:endParaRPr lang="ja-JP" altLang="en-US" dirty="0"/>
          </a:p>
        </p:txBody>
      </p:sp>
      <p:sp>
        <p:nvSpPr>
          <p:cNvPr id="6" name="フッター プレースホルダ 5"/>
          <p:cNvSpPr>
            <a:spLocks noGrp="1"/>
          </p:cNvSpPr>
          <p:nvPr>
            <p:ph type="ftr" sz="quarter" idx="11"/>
          </p:nvPr>
        </p:nvSpPr>
        <p:spPr/>
        <p:txBody>
          <a:bodyPr/>
          <a:lstStyle/>
          <a:p>
            <a:pPr>
              <a:defRPr/>
            </a:pPr>
            <a:endParaRPr lang="ja-JP" altLang="en-US"/>
          </a:p>
        </p:txBody>
      </p:sp>
      <p:sp>
        <p:nvSpPr>
          <p:cNvPr id="7" name="スライド番号プレースホルダ 6"/>
          <p:cNvSpPr>
            <a:spLocks noGrp="1"/>
          </p:cNvSpPr>
          <p:nvPr>
            <p:ph type="sldNum" sz="quarter" idx="12"/>
          </p:nvPr>
        </p:nvSpPr>
        <p:spPr/>
        <p:txBody>
          <a:bodyPr/>
          <a:lstStyle/>
          <a:p>
            <a:pPr>
              <a:defRPr/>
            </a:pPr>
            <a:fld id="{9B9B3DB7-18B7-4261-A5F2-381B5C764960}" type="slidenum">
              <a:rPr lang="ja-JP" altLang="en-US" smtClean="0"/>
              <a:pPr>
                <a:defRPr/>
              </a:pPr>
              <a:t>‹#›</a:t>
            </a:fld>
            <a:endParaRPr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pPr>
              <a:defRPr/>
            </a:pPr>
            <a:r>
              <a:rPr lang="en-US" altLang="ja-JP" smtClean="0"/>
              <a:t>2016/3/23</a:t>
            </a:r>
            <a:endParaRPr lang="ja-JP" altLang="en-US" dirty="0"/>
          </a:p>
        </p:txBody>
      </p:sp>
      <p:sp>
        <p:nvSpPr>
          <p:cNvPr id="8" name="フッター プレースホルダ 7"/>
          <p:cNvSpPr>
            <a:spLocks noGrp="1"/>
          </p:cNvSpPr>
          <p:nvPr>
            <p:ph type="ftr" sz="quarter" idx="11"/>
          </p:nvPr>
        </p:nvSpPr>
        <p:spPr/>
        <p:txBody>
          <a:bodyPr/>
          <a:lstStyle/>
          <a:p>
            <a:pPr>
              <a:defRPr/>
            </a:pPr>
            <a:endParaRPr lang="ja-JP" altLang="en-US"/>
          </a:p>
        </p:txBody>
      </p:sp>
      <p:sp>
        <p:nvSpPr>
          <p:cNvPr id="9" name="スライド番号プレースホルダ 8"/>
          <p:cNvSpPr>
            <a:spLocks noGrp="1"/>
          </p:cNvSpPr>
          <p:nvPr>
            <p:ph type="sldNum" sz="quarter" idx="12"/>
          </p:nvPr>
        </p:nvSpPr>
        <p:spPr/>
        <p:txBody>
          <a:bodyPr/>
          <a:lstStyle/>
          <a:p>
            <a:pPr>
              <a:defRPr/>
            </a:pPr>
            <a:fld id="{EC22E4A0-4F02-43B9-A05C-BEE43DB3E147}" type="slidenum">
              <a:rPr lang="ja-JP" altLang="en-US" smtClean="0"/>
              <a:pPr>
                <a:defRPr/>
              </a:pPr>
              <a:t>‹#›</a:t>
            </a:fld>
            <a:endParaRPr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pPr>
              <a:defRPr/>
            </a:pPr>
            <a:r>
              <a:rPr lang="en-US" altLang="ja-JP" smtClean="0"/>
              <a:t>2016/3/23</a:t>
            </a:r>
            <a:endParaRPr lang="ja-JP" altLang="en-US" dirty="0"/>
          </a:p>
        </p:txBody>
      </p:sp>
      <p:sp>
        <p:nvSpPr>
          <p:cNvPr id="4" name="フッター プレースホルダ 3"/>
          <p:cNvSpPr>
            <a:spLocks noGrp="1"/>
          </p:cNvSpPr>
          <p:nvPr>
            <p:ph type="ftr" sz="quarter" idx="11"/>
          </p:nvPr>
        </p:nvSpPr>
        <p:spPr/>
        <p:txBody>
          <a:bodyPr/>
          <a:lstStyle/>
          <a:p>
            <a:pPr>
              <a:defRPr/>
            </a:pPr>
            <a:endParaRPr lang="ja-JP" altLang="en-US"/>
          </a:p>
        </p:txBody>
      </p:sp>
      <p:sp>
        <p:nvSpPr>
          <p:cNvPr id="5" name="スライド番号プレースホルダ 4"/>
          <p:cNvSpPr>
            <a:spLocks noGrp="1"/>
          </p:cNvSpPr>
          <p:nvPr>
            <p:ph type="sldNum" sz="quarter" idx="12"/>
          </p:nvPr>
        </p:nvSpPr>
        <p:spPr/>
        <p:txBody>
          <a:bodyPr/>
          <a:lstStyle/>
          <a:p>
            <a:pPr>
              <a:defRPr/>
            </a:pPr>
            <a:fld id="{34E011B4-801B-4E11-820E-6E0D7F674BD9}" type="slidenum">
              <a:rPr lang="ja-JP" altLang="en-US" smtClean="0"/>
              <a:pPr>
                <a:defRPr/>
              </a:pPr>
              <a:t>‹#›</a:t>
            </a:fld>
            <a:endParaRPr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a:defRPr/>
            </a:pPr>
            <a:r>
              <a:rPr lang="en-US" altLang="ja-JP" smtClean="0"/>
              <a:t>2016/3/23</a:t>
            </a:r>
            <a:endParaRPr lang="ja-JP" altLang="en-US" dirty="0"/>
          </a:p>
        </p:txBody>
      </p:sp>
      <p:sp>
        <p:nvSpPr>
          <p:cNvPr id="3" name="フッター プレースホルダ 2"/>
          <p:cNvSpPr>
            <a:spLocks noGrp="1"/>
          </p:cNvSpPr>
          <p:nvPr>
            <p:ph type="ftr" sz="quarter" idx="11"/>
          </p:nvPr>
        </p:nvSpPr>
        <p:spPr/>
        <p:txBody>
          <a:bodyPr/>
          <a:lstStyle/>
          <a:p>
            <a:pPr>
              <a:defRPr/>
            </a:pPr>
            <a:endParaRPr lang="ja-JP" altLang="en-US"/>
          </a:p>
        </p:txBody>
      </p:sp>
      <p:sp>
        <p:nvSpPr>
          <p:cNvPr id="4" name="スライド番号プレースホルダ 3"/>
          <p:cNvSpPr>
            <a:spLocks noGrp="1"/>
          </p:cNvSpPr>
          <p:nvPr>
            <p:ph type="sldNum" sz="quarter" idx="12"/>
          </p:nvPr>
        </p:nvSpPr>
        <p:spPr/>
        <p:txBody>
          <a:bodyPr/>
          <a:lstStyle/>
          <a:p>
            <a:pPr>
              <a:defRPr/>
            </a:pPr>
            <a:fld id="{08D97D74-020F-4E75-B1F2-DD4F86889355}" type="slidenum">
              <a:rPr lang="ja-JP" altLang="en-US" smtClean="0"/>
              <a:pPr>
                <a:defRPr/>
              </a:pPr>
              <a:t>‹#›</a:t>
            </a:fld>
            <a:endParaRPr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r>
              <a:rPr lang="en-US" altLang="ja-JP" smtClean="0"/>
              <a:t>2016/3/23</a:t>
            </a:r>
            <a:endParaRPr lang="ja-JP" altLang="en-US" dirty="0"/>
          </a:p>
        </p:txBody>
      </p:sp>
      <p:sp>
        <p:nvSpPr>
          <p:cNvPr id="6" name="フッター プレースホルダ 5"/>
          <p:cNvSpPr>
            <a:spLocks noGrp="1"/>
          </p:cNvSpPr>
          <p:nvPr>
            <p:ph type="ftr" sz="quarter" idx="11"/>
          </p:nvPr>
        </p:nvSpPr>
        <p:spPr/>
        <p:txBody>
          <a:bodyPr/>
          <a:lstStyle/>
          <a:p>
            <a:pPr>
              <a:defRPr/>
            </a:pPr>
            <a:endParaRPr lang="ja-JP" altLang="en-US"/>
          </a:p>
        </p:txBody>
      </p:sp>
      <p:sp>
        <p:nvSpPr>
          <p:cNvPr id="7" name="スライド番号プレースホルダ 6"/>
          <p:cNvSpPr>
            <a:spLocks noGrp="1"/>
          </p:cNvSpPr>
          <p:nvPr>
            <p:ph type="sldNum" sz="quarter" idx="12"/>
          </p:nvPr>
        </p:nvSpPr>
        <p:spPr/>
        <p:txBody>
          <a:bodyPr/>
          <a:lstStyle/>
          <a:p>
            <a:pPr>
              <a:defRPr/>
            </a:pPr>
            <a:fld id="{7B7BC26D-4523-4E06-A554-3C5413ACA33D}" type="slidenum">
              <a:rPr lang="ja-JP" altLang="en-US" smtClean="0"/>
              <a:pPr>
                <a:defRPr/>
              </a:pPr>
              <a:t>‹#›</a:t>
            </a:fld>
            <a:endParaRPr lang="ja-JP" alt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pPr>
              <a:defRPr/>
            </a:pPr>
            <a:r>
              <a:rPr lang="en-US" altLang="ja-JP" smtClean="0"/>
              <a:t>2016/3/23</a:t>
            </a:r>
            <a:endParaRPr lang="ja-JP" altLang="en-US" dirty="0"/>
          </a:p>
        </p:txBody>
      </p:sp>
      <p:sp>
        <p:nvSpPr>
          <p:cNvPr id="6" name="フッター プレースホルダ 5"/>
          <p:cNvSpPr>
            <a:spLocks noGrp="1"/>
          </p:cNvSpPr>
          <p:nvPr>
            <p:ph type="ftr" sz="quarter" idx="11"/>
          </p:nvPr>
        </p:nvSpPr>
        <p:spPr/>
        <p:txBody>
          <a:bodyPr/>
          <a:lstStyle/>
          <a:p>
            <a:pPr>
              <a:defRPr/>
            </a:pPr>
            <a:endParaRPr lang="ja-JP" altLang="en-US"/>
          </a:p>
        </p:txBody>
      </p:sp>
      <p:sp>
        <p:nvSpPr>
          <p:cNvPr id="7" name="スライド番号プレースホルダ 6"/>
          <p:cNvSpPr>
            <a:spLocks noGrp="1"/>
          </p:cNvSpPr>
          <p:nvPr>
            <p:ph type="sldNum" sz="quarter" idx="12"/>
          </p:nvPr>
        </p:nvSpPr>
        <p:spPr/>
        <p:txBody>
          <a:bodyPr/>
          <a:lstStyle/>
          <a:p>
            <a:pPr>
              <a:defRPr/>
            </a:pPr>
            <a:fld id="{2699C4CF-0577-431F-B5BB-D7C3D2823645}" type="slidenum">
              <a:rPr lang="ja-JP" altLang="en-US" smtClean="0"/>
              <a:pPr>
                <a:defRPr/>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ltLang="ja-JP" smtClean="0"/>
              <a:t>2016/3/23</a:t>
            </a:r>
            <a:endParaRPr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B7BC26D-4523-4E06-A554-3C5413ACA33D}" type="slidenum">
              <a:rPr lang="ja-JP" altLang="en-US" smtClean="0"/>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4188" r:id="rId1"/>
    <p:sldLayoutId id="2147484189" r:id="rId2"/>
    <p:sldLayoutId id="2147484190" r:id="rId3"/>
    <p:sldLayoutId id="2147484191" r:id="rId4"/>
    <p:sldLayoutId id="2147484192" r:id="rId5"/>
    <p:sldLayoutId id="2147484193" r:id="rId6"/>
    <p:sldLayoutId id="2147484194" r:id="rId7"/>
    <p:sldLayoutId id="2147484195" r:id="rId8"/>
    <p:sldLayoutId id="2147484196" r:id="rId9"/>
    <p:sldLayoutId id="2147484197" r:id="rId10"/>
    <p:sldLayoutId id="2147484198" r:id="rId11"/>
    <p:sldLayoutId id="2147484199" r:id="rId12"/>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image" Target="../media/image15.gi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142844" y="1340766"/>
            <a:ext cx="8786874" cy="5231505"/>
          </a:xfrm>
          <a:ln>
            <a:noFill/>
          </a:ln>
        </p:spPr>
        <p:txBody>
          <a:bodyPr>
            <a:normAutofit/>
          </a:bodyPr>
          <a:lstStyle/>
          <a:p>
            <a:pPr>
              <a:lnSpc>
                <a:spcPct val="120000"/>
              </a:lnSpc>
              <a:buNone/>
            </a:pPr>
            <a:r>
              <a:rPr lang="ja-JP" altLang="en-US" sz="3800" dirty="0" smtClean="0">
                <a:latin typeface="UD デジタル 教科書体 NP-B" panose="02020700000000000000" pitchFamily="18" charset="-128"/>
                <a:ea typeface="UD デジタル 教科書体 NP-B" panose="02020700000000000000" pitchFamily="18" charset="-128"/>
              </a:rPr>
              <a:t>これからみなさんには、</a:t>
            </a:r>
            <a:endParaRPr kumimoji="1" lang="en-US" altLang="ja-JP" sz="3800" dirty="0" smtClean="0">
              <a:latin typeface="UD デジタル 教科書体 NP-B" panose="02020700000000000000" pitchFamily="18" charset="-128"/>
              <a:ea typeface="UD デジタル 教科書体 NP-B" panose="02020700000000000000" pitchFamily="18" charset="-128"/>
            </a:endParaRPr>
          </a:p>
          <a:p>
            <a:pPr>
              <a:lnSpc>
                <a:spcPct val="120000"/>
              </a:lnSpc>
              <a:buNone/>
            </a:pPr>
            <a:r>
              <a:rPr kumimoji="1" lang="ja-JP" altLang="en-US" sz="3800" dirty="0" smtClean="0">
                <a:latin typeface="UD デジタル 教科書体 NP-B" panose="02020700000000000000" pitchFamily="18" charset="-128"/>
                <a:ea typeface="UD デジタル 教科書体 NP-B" panose="02020700000000000000" pitchFamily="18" charset="-128"/>
              </a:rPr>
              <a:t>１８才になったらできるようになる</a:t>
            </a:r>
            <a:endParaRPr kumimoji="1" lang="en-US" altLang="ja-JP" sz="3800" dirty="0" smtClean="0">
              <a:latin typeface="UD デジタル 教科書体 NP-B" panose="02020700000000000000" pitchFamily="18" charset="-128"/>
              <a:ea typeface="UD デジタル 教科書体 NP-B" panose="02020700000000000000" pitchFamily="18" charset="-128"/>
            </a:endParaRPr>
          </a:p>
          <a:p>
            <a:pPr>
              <a:lnSpc>
                <a:spcPct val="120000"/>
              </a:lnSpc>
              <a:buNone/>
            </a:pPr>
            <a:r>
              <a:rPr kumimoji="1" lang="ja-JP" altLang="en-US" sz="3800" dirty="0" smtClean="0">
                <a:latin typeface="UD デジタル 教科書体 NP-B" panose="02020700000000000000" pitchFamily="18" charset="-128"/>
                <a:ea typeface="UD デジタル 教科書体 NP-B" panose="02020700000000000000" pitchFamily="18" charset="-128"/>
              </a:rPr>
              <a:t>　　</a:t>
            </a:r>
            <a:r>
              <a:rPr kumimoji="1" lang="ja-JP" altLang="en-US" sz="4800" dirty="0" smtClean="0">
                <a:latin typeface="UD デジタル 教科書体 NP-B" panose="02020700000000000000" pitchFamily="18" charset="-128"/>
                <a:ea typeface="UD デジタル 教科書体 NP-B" panose="02020700000000000000" pitchFamily="18" charset="-128"/>
              </a:rPr>
              <a:t>選挙</a:t>
            </a:r>
            <a:r>
              <a:rPr kumimoji="1" lang="ja-JP" altLang="en-US" sz="3800" dirty="0" smtClean="0">
                <a:latin typeface="UD デジタル 教科書体 NP-B" panose="02020700000000000000" pitchFamily="18" charset="-128"/>
                <a:ea typeface="UD デジタル 教科書体 NP-B" panose="02020700000000000000" pitchFamily="18" charset="-128"/>
              </a:rPr>
              <a:t>の</a:t>
            </a:r>
            <a:r>
              <a:rPr kumimoji="1" lang="ja-JP" altLang="en-US" sz="6000" dirty="0" smtClean="0">
                <a:solidFill>
                  <a:srgbClr val="FF0000"/>
                </a:solidFill>
                <a:latin typeface="UD デジタル 教科書体 NP-B" panose="02020700000000000000" pitchFamily="18" charset="-128"/>
                <a:ea typeface="UD デジタル 教科書体 NP-B" panose="02020700000000000000" pitchFamily="18" charset="-128"/>
              </a:rPr>
              <a:t>「投票」</a:t>
            </a:r>
            <a:r>
              <a:rPr kumimoji="1" lang="ja-JP" altLang="en-US" sz="3800" dirty="0" smtClean="0">
                <a:latin typeface="UD デジタル 教科書体 NP-B" panose="02020700000000000000" pitchFamily="18" charset="-128"/>
                <a:ea typeface="UD デジタル 教科書体 NP-B" panose="02020700000000000000" pitchFamily="18" charset="-128"/>
              </a:rPr>
              <a:t>を</a:t>
            </a:r>
            <a:endParaRPr kumimoji="1" lang="en-US" altLang="ja-JP" sz="3800" dirty="0" smtClean="0">
              <a:latin typeface="UD デジタル 教科書体 NP-B" panose="02020700000000000000" pitchFamily="18" charset="-128"/>
              <a:ea typeface="UD デジタル 教科書体 NP-B" panose="02020700000000000000" pitchFamily="18" charset="-128"/>
            </a:endParaRPr>
          </a:p>
          <a:p>
            <a:pPr>
              <a:lnSpc>
                <a:spcPct val="120000"/>
              </a:lnSpc>
              <a:buNone/>
            </a:pPr>
            <a:r>
              <a:rPr kumimoji="1" lang="ja-JP" altLang="en-US" sz="3800" dirty="0" smtClean="0">
                <a:latin typeface="UD デジタル 教科書体 NP-B" panose="02020700000000000000" pitchFamily="18" charset="-128"/>
                <a:ea typeface="UD デジタル 教科書体 NP-B" panose="02020700000000000000" pitchFamily="18" charset="-128"/>
              </a:rPr>
              <a:t>　　　　　　</a:t>
            </a:r>
            <a:r>
              <a:rPr kumimoji="1" lang="ja-JP" altLang="en-US" sz="4400" dirty="0" smtClean="0">
                <a:latin typeface="UD デジタル 教科書体 NP-B" panose="02020700000000000000" pitchFamily="18" charset="-128"/>
                <a:ea typeface="UD デジタル 教科書体 NP-B" panose="02020700000000000000" pitchFamily="18" charset="-128"/>
              </a:rPr>
              <a:t>体験してもらいます。</a:t>
            </a:r>
            <a:endParaRPr kumimoji="1" lang="en-US" altLang="ja-JP" sz="4400" dirty="0" smtClean="0">
              <a:latin typeface="UD デジタル 教科書体 NP-B" panose="02020700000000000000" pitchFamily="18" charset="-128"/>
              <a:ea typeface="UD デジタル 教科書体 NP-B" panose="02020700000000000000" pitchFamily="18" charset="-128"/>
            </a:endParaRPr>
          </a:p>
        </p:txBody>
      </p:sp>
      <p:sp>
        <p:nvSpPr>
          <p:cNvPr id="3" name="タイトル 2"/>
          <p:cNvSpPr>
            <a:spLocks noGrp="1"/>
          </p:cNvSpPr>
          <p:nvPr>
            <p:ph type="title"/>
          </p:nvPr>
        </p:nvSpPr>
        <p:spPr>
          <a:xfrm>
            <a:off x="518787" y="252264"/>
            <a:ext cx="8229600" cy="1143000"/>
          </a:xfrm>
        </p:spPr>
        <p:txBody>
          <a:bodyPr/>
          <a:lstStyle/>
          <a:p>
            <a:r>
              <a:rPr lang="ja-JP" altLang="en-US" dirty="0" smtClean="0">
                <a:solidFill>
                  <a:srgbClr val="1438AC"/>
                </a:solidFill>
                <a:latin typeface="HGS創英角ｺﾞｼｯｸUB" panose="020B0900000000000000" pitchFamily="50" charset="-128"/>
                <a:ea typeface="HGS創英角ｺﾞｼｯｸUB" panose="020B0900000000000000" pitchFamily="50" charset="-128"/>
              </a:rPr>
              <a:t>投票を体験</a:t>
            </a:r>
            <a:r>
              <a:rPr kumimoji="1" lang="ja-JP" altLang="en-US" dirty="0" smtClean="0">
                <a:solidFill>
                  <a:srgbClr val="1438AC"/>
                </a:solidFill>
                <a:latin typeface="HGS創英角ｺﾞｼｯｸUB" panose="020B0900000000000000" pitchFamily="50" charset="-128"/>
                <a:ea typeface="HGS創英角ｺﾞｼｯｸUB" panose="020B0900000000000000" pitchFamily="50" charset="-128"/>
              </a:rPr>
              <a:t>してみよう</a:t>
            </a:r>
            <a:endParaRPr kumimoji="1" lang="ja-JP" altLang="en-US" dirty="0">
              <a:solidFill>
                <a:srgbClr val="1438AC"/>
              </a:solidFill>
              <a:latin typeface="HGS創英角ｺﾞｼｯｸUB" panose="020B0900000000000000" pitchFamily="50" charset="-128"/>
              <a:ea typeface="HGS創英角ｺﾞｼｯｸUB" panose="020B0900000000000000" pitchFamily="50" charset="-128"/>
            </a:endParaRPr>
          </a:p>
        </p:txBody>
      </p:sp>
      <p:sp>
        <p:nvSpPr>
          <p:cNvPr id="5" name="タイトル 2"/>
          <p:cNvSpPr txBox="1">
            <a:spLocks/>
          </p:cNvSpPr>
          <p:nvPr/>
        </p:nvSpPr>
        <p:spPr>
          <a:xfrm>
            <a:off x="518787" y="116632"/>
            <a:ext cx="3909198"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2000" dirty="0" smtClean="0">
                <a:solidFill>
                  <a:srgbClr val="1438AC"/>
                </a:solidFill>
                <a:latin typeface="HGS創英角ｺﾞｼｯｸUB" panose="020B0900000000000000" pitchFamily="50" charset="-128"/>
                <a:ea typeface="HGS創英角ｺﾞｼｯｸUB" panose="020B0900000000000000" pitchFamily="50" charset="-128"/>
              </a:rPr>
              <a:t>とうひょう</a:t>
            </a:r>
            <a:endParaRPr lang="ja-JP" altLang="en-US" sz="2000" dirty="0">
              <a:solidFill>
                <a:srgbClr val="1438AC"/>
              </a:solidFill>
              <a:latin typeface="HGS創英角ｺﾞｼｯｸUB" panose="020B0900000000000000" pitchFamily="50" charset="-128"/>
              <a:ea typeface="HGS創英角ｺﾞｼｯｸUB" panose="020B0900000000000000" pitchFamily="50" charset="-128"/>
            </a:endParaRPr>
          </a:p>
        </p:txBody>
      </p:sp>
      <p:sp>
        <p:nvSpPr>
          <p:cNvPr id="6" name="タイトル 2"/>
          <p:cNvSpPr txBox="1">
            <a:spLocks/>
          </p:cNvSpPr>
          <p:nvPr/>
        </p:nvSpPr>
        <p:spPr>
          <a:xfrm>
            <a:off x="2123728" y="125760"/>
            <a:ext cx="3909198"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2000" dirty="0" smtClean="0">
                <a:solidFill>
                  <a:srgbClr val="1438AC"/>
                </a:solidFill>
                <a:latin typeface="HGS創英角ｺﾞｼｯｸUB" panose="020B0900000000000000" pitchFamily="50" charset="-128"/>
                <a:ea typeface="HGS創英角ｺﾞｼｯｸUB" panose="020B0900000000000000" pitchFamily="50" charset="-128"/>
              </a:rPr>
              <a:t>たいけん</a:t>
            </a:r>
            <a:endParaRPr lang="ja-JP" altLang="en-US" sz="2000" dirty="0">
              <a:solidFill>
                <a:srgbClr val="1438AC"/>
              </a:solidFill>
              <a:latin typeface="HGS創英角ｺﾞｼｯｸUB" panose="020B0900000000000000" pitchFamily="50" charset="-128"/>
              <a:ea typeface="HGS創英角ｺﾞｼｯｸUB" panose="020B0900000000000000" pitchFamily="50" charset="-128"/>
            </a:endParaRPr>
          </a:p>
        </p:txBody>
      </p:sp>
      <p:sp>
        <p:nvSpPr>
          <p:cNvPr id="7" name="タイトル 2"/>
          <p:cNvSpPr txBox="1">
            <a:spLocks/>
          </p:cNvSpPr>
          <p:nvPr/>
        </p:nvSpPr>
        <p:spPr>
          <a:xfrm>
            <a:off x="1763688" y="3956518"/>
            <a:ext cx="3909198"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2400" dirty="0" smtClean="0">
                <a:latin typeface="HGS創英角ｺﾞｼｯｸUB" panose="020B0900000000000000" pitchFamily="50" charset="-128"/>
                <a:ea typeface="HGS創英角ｺﾞｼｯｸUB" panose="020B0900000000000000" pitchFamily="50" charset="-128"/>
              </a:rPr>
              <a:t>たいけん</a:t>
            </a:r>
            <a:endParaRPr lang="ja-JP" altLang="en-US" sz="2400" dirty="0">
              <a:latin typeface="HGS創英角ｺﾞｼｯｸUB" panose="020B0900000000000000" pitchFamily="50" charset="-128"/>
              <a:ea typeface="HGS創英角ｺﾞｼｯｸUB" panose="020B0900000000000000" pitchFamily="50" charset="-128"/>
            </a:endParaRPr>
          </a:p>
        </p:txBody>
      </p:sp>
      <p:sp>
        <p:nvSpPr>
          <p:cNvPr id="8" name="タイトル 2"/>
          <p:cNvSpPr txBox="1">
            <a:spLocks/>
          </p:cNvSpPr>
          <p:nvPr/>
        </p:nvSpPr>
        <p:spPr>
          <a:xfrm>
            <a:off x="-108520" y="2852936"/>
            <a:ext cx="3909198"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2400" dirty="0" smtClean="0">
                <a:latin typeface="HGS創英角ｺﾞｼｯｸUB" panose="020B0900000000000000" pitchFamily="50" charset="-128"/>
                <a:ea typeface="HGS創英角ｺﾞｼｯｸUB" panose="020B0900000000000000" pitchFamily="50" charset="-128"/>
              </a:rPr>
              <a:t>せんきょ</a:t>
            </a:r>
            <a:endParaRPr lang="ja-JP" altLang="en-US" sz="2400" dirty="0">
              <a:latin typeface="HGS創英角ｺﾞｼｯｸUB" panose="020B0900000000000000" pitchFamily="50" charset="-128"/>
              <a:ea typeface="HGS創英角ｺﾞｼｯｸUB" panose="020B0900000000000000" pitchFamily="50" charset="-128"/>
            </a:endParaRPr>
          </a:p>
        </p:txBody>
      </p:sp>
      <p:sp>
        <p:nvSpPr>
          <p:cNvPr id="9" name="タイトル 2"/>
          <p:cNvSpPr txBox="1">
            <a:spLocks/>
          </p:cNvSpPr>
          <p:nvPr/>
        </p:nvSpPr>
        <p:spPr>
          <a:xfrm>
            <a:off x="2339752" y="2765783"/>
            <a:ext cx="3909198"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2400" dirty="0">
                <a:solidFill>
                  <a:srgbClr val="FF0000"/>
                </a:solidFill>
                <a:latin typeface="HGS創英角ｺﾞｼｯｸUB" panose="020B0900000000000000" pitchFamily="50" charset="-128"/>
                <a:ea typeface="HGS創英角ｺﾞｼｯｸUB" panose="020B0900000000000000" pitchFamily="50" charset="-128"/>
              </a:rPr>
              <a:t> </a:t>
            </a:r>
            <a:r>
              <a:rPr lang="ja-JP" altLang="en-US" sz="2400" dirty="0" smtClean="0">
                <a:solidFill>
                  <a:srgbClr val="FF0000"/>
                </a:solidFill>
                <a:latin typeface="HGS創英角ｺﾞｼｯｸUB" panose="020B0900000000000000" pitchFamily="50" charset="-128"/>
                <a:ea typeface="HGS創英角ｺﾞｼｯｸUB" panose="020B0900000000000000" pitchFamily="50" charset="-128"/>
              </a:rPr>
              <a:t> とうひょう</a:t>
            </a:r>
            <a:endParaRPr lang="ja-JP" altLang="en-US" sz="2400" dirty="0">
              <a:solidFill>
                <a:srgbClr val="FF0000"/>
              </a:solidFill>
              <a:latin typeface="HGS創英角ｺﾞｼｯｸUB" panose="020B0900000000000000" pitchFamily="50" charset="-128"/>
              <a:ea typeface="HGS創英角ｺﾞｼｯｸUB" panose="020B0900000000000000" pitchFamily="50" charset="-128"/>
            </a:endParaRPr>
          </a:p>
        </p:txBody>
      </p:sp>
      <p:sp>
        <p:nvSpPr>
          <p:cNvPr id="10" name="タイトル 2"/>
          <p:cNvSpPr txBox="1">
            <a:spLocks/>
          </p:cNvSpPr>
          <p:nvPr/>
        </p:nvSpPr>
        <p:spPr>
          <a:xfrm>
            <a:off x="-468560" y="1850944"/>
            <a:ext cx="3909198"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2000" dirty="0" err="1" smtClean="0">
                <a:latin typeface="HGS創英角ｺﾞｼｯｸUB" panose="020B0900000000000000" pitchFamily="50" charset="-128"/>
                <a:ea typeface="HGS創英角ｺﾞｼｯｸUB" panose="020B0900000000000000" pitchFamily="50" charset="-128"/>
              </a:rPr>
              <a:t>さい</a:t>
            </a:r>
            <a:endParaRPr lang="en-US" altLang="ja-JP" sz="2400" dirty="0" smtClean="0">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29028570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3835" t="14736" r="3957" b="21476"/>
          <a:stretch/>
        </p:blipFill>
        <p:spPr bwMode="auto">
          <a:xfrm>
            <a:off x="1257581" y="1266018"/>
            <a:ext cx="6660000" cy="4695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正方形/長方形 10"/>
          <p:cNvSpPr/>
          <p:nvPr/>
        </p:nvSpPr>
        <p:spPr>
          <a:xfrm>
            <a:off x="3848945" y="3210233"/>
            <a:ext cx="2017153" cy="2376262"/>
          </a:xfrm>
          <a:prstGeom prst="rect">
            <a:avLst/>
          </a:prstGeom>
          <a:solidFill>
            <a:srgbClr val="C5E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858741" y="3581460"/>
            <a:ext cx="882100" cy="1140940"/>
          </a:xfrm>
          <a:prstGeom prst="rect">
            <a:avLst/>
          </a:prstGeom>
          <a:solidFill>
            <a:srgbClr val="C5E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3741952" y="3147255"/>
            <a:ext cx="653938" cy="176400"/>
          </a:xfrm>
          <a:prstGeom prst="rect">
            <a:avLst/>
          </a:prstGeom>
          <a:solidFill>
            <a:srgbClr val="C5E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カーブ矢印 6"/>
          <p:cNvSpPr/>
          <p:nvPr/>
        </p:nvSpPr>
        <p:spPr>
          <a:xfrm rot="10800000">
            <a:off x="3429826" y="3180847"/>
            <a:ext cx="890135" cy="672714"/>
          </a:xfrm>
          <a:prstGeom prst="curvedDownArrow">
            <a:avLst>
              <a:gd name="adj1" fmla="val 25000"/>
              <a:gd name="adj2" fmla="val 77659"/>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タイトル 2"/>
          <p:cNvSpPr>
            <a:spLocks noGrp="1"/>
          </p:cNvSpPr>
          <p:nvPr>
            <p:ph type="title"/>
          </p:nvPr>
        </p:nvSpPr>
        <p:spPr>
          <a:xfrm>
            <a:off x="457200" y="274638"/>
            <a:ext cx="8229600" cy="1143000"/>
          </a:xfrm>
        </p:spPr>
        <p:txBody>
          <a:bodyPr/>
          <a:lstStyle/>
          <a:p>
            <a:r>
              <a:rPr kumimoji="1" lang="ja-JP" altLang="en-US" dirty="0" smtClean="0">
                <a:solidFill>
                  <a:srgbClr val="1438AC"/>
                </a:solidFill>
                <a:latin typeface="HGS創英角ｺﾞｼｯｸUB" panose="020B0900000000000000" pitchFamily="50" charset="-128"/>
                <a:ea typeface="HGS創英角ｺﾞｼｯｸUB" panose="020B0900000000000000" pitchFamily="50" charset="-128"/>
              </a:rPr>
              <a:t>投票の</a:t>
            </a:r>
            <a:r>
              <a:rPr lang="ja-JP" altLang="en-US" dirty="0" smtClean="0">
                <a:solidFill>
                  <a:srgbClr val="1438AC"/>
                </a:solidFill>
                <a:latin typeface="HGS創英角ｺﾞｼｯｸUB" panose="020B0900000000000000" pitchFamily="50" charset="-128"/>
                <a:ea typeface="HGS創英角ｺﾞｼｯｸUB" panose="020B0900000000000000" pitchFamily="50" charset="-128"/>
              </a:rPr>
              <a:t>しかた</a:t>
            </a:r>
            <a:r>
              <a:rPr kumimoji="1" lang="ja-JP" altLang="en-US" dirty="0" smtClean="0">
                <a:solidFill>
                  <a:srgbClr val="1438AC"/>
                </a:solidFill>
                <a:latin typeface="HGS創英角ｺﾞｼｯｸUB" panose="020B0900000000000000" pitchFamily="50" charset="-128"/>
                <a:ea typeface="HGS創英角ｺﾞｼｯｸUB" panose="020B0900000000000000" pitchFamily="50" charset="-128"/>
              </a:rPr>
              <a:t>って？</a:t>
            </a:r>
            <a:endParaRPr kumimoji="1" lang="ja-JP" altLang="en-US" dirty="0">
              <a:solidFill>
                <a:srgbClr val="1438AC"/>
              </a:solidFill>
              <a:latin typeface="HGS創英角ｺﾞｼｯｸUB" panose="020B0900000000000000" pitchFamily="50" charset="-128"/>
              <a:ea typeface="HGS創英角ｺﾞｼｯｸUB" panose="020B0900000000000000" pitchFamily="50" charset="-128"/>
            </a:endParaRPr>
          </a:p>
        </p:txBody>
      </p:sp>
      <p:sp>
        <p:nvSpPr>
          <p:cNvPr id="12" name="タイトル 2"/>
          <p:cNvSpPr txBox="1">
            <a:spLocks/>
          </p:cNvSpPr>
          <p:nvPr/>
        </p:nvSpPr>
        <p:spPr>
          <a:xfrm>
            <a:off x="1115616" y="142535"/>
            <a:ext cx="3170312" cy="5669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2400" dirty="0" smtClean="0">
                <a:solidFill>
                  <a:srgbClr val="0C10B4"/>
                </a:solidFill>
                <a:latin typeface="HGS創英角ｺﾞｼｯｸUB" panose="020B0900000000000000" pitchFamily="50" charset="-128"/>
                <a:ea typeface="HGS創英角ｺﾞｼｯｸUB" panose="020B0900000000000000" pitchFamily="50" charset="-128"/>
              </a:rPr>
              <a:t>とうひょう</a:t>
            </a:r>
            <a:endParaRPr lang="ja-JP" altLang="en-US" sz="2400" dirty="0">
              <a:solidFill>
                <a:srgbClr val="0C10B4"/>
              </a:solidFill>
              <a:latin typeface="HGS創英角ｺﾞｼｯｸUB" panose="020B0900000000000000" pitchFamily="50" charset="-128"/>
              <a:ea typeface="HGS創英角ｺﾞｼｯｸUB" panose="020B0900000000000000" pitchFamily="50" charset="-128"/>
            </a:endParaRPr>
          </a:p>
        </p:txBody>
      </p:sp>
      <p:sp>
        <p:nvSpPr>
          <p:cNvPr id="15" name="楕円 14"/>
          <p:cNvSpPr/>
          <p:nvPr/>
        </p:nvSpPr>
        <p:spPr>
          <a:xfrm>
            <a:off x="3093786" y="1536754"/>
            <a:ext cx="1080120" cy="1339766"/>
          </a:xfrm>
          <a:prstGeom prst="ellipse">
            <a:avLst/>
          </a:pr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99565" y="3224308"/>
            <a:ext cx="3267472" cy="1473204"/>
          </a:xfrm>
          <a:prstGeom prst="rect">
            <a:avLst/>
          </a:prstGeom>
          <a:solidFill>
            <a:srgbClr val="FFFF00"/>
          </a:solidFill>
          <a:ln w="41275">
            <a:solidFill>
              <a:schemeClr val="tx1"/>
            </a:solidFill>
          </a:ln>
        </p:spPr>
        <p:txBody>
          <a:bodyPr wrap="square" rtlCol="0" anchor="b" anchorCtr="0">
            <a:noAutofit/>
          </a:bodyPr>
          <a:lstStyle/>
          <a:p>
            <a:pPr>
              <a:lnSpc>
                <a:spcPct val="130000"/>
              </a:lnSpc>
            </a:pPr>
            <a:r>
              <a:rPr kumimoji="1" lang="ja-JP" altLang="en-US" sz="3200" dirty="0" smtClean="0">
                <a:ln>
                  <a:solidFill>
                    <a:schemeClr val="tx1"/>
                  </a:solidFill>
                </a:ln>
                <a:solidFill>
                  <a:srgbClr val="FF0000"/>
                </a:solidFill>
              </a:rPr>
              <a:t>投票用紙</a:t>
            </a:r>
            <a:r>
              <a:rPr kumimoji="1" lang="ja-JP" altLang="en-US" sz="3200" dirty="0" smtClean="0"/>
              <a:t>を</a:t>
            </a:r>
            <a:endParaRPr kumimoji="1" lang="en-US" altLang="ja-JP" sz="3200" dirty="0" smtClean="0"/>
          </a:p>
          <a:p>
            <a:pPr>
              <a:lnSpc>
                <a:spcPct val="130000"/>
              </a:lnSpc>
            </a:pPr>
            <a:r>
              <a:rPr kumimoji="1" lang="ja-JP" altLang="en-US" sz="3200" dirty="0" smtClean="0"/>
              <a:t>  　　　うけとります</a:t>
            </a:r>
            <a:endParaRPr kumimoji="1" lang="ja-JP" altLang="en-US" sz="3200" dirty="0"/>
          </a:p>
        </p:txBody>
      </p:sp>
      <p:sp>
        <p:nvSpPr>
          <p:cNvPr id="17" name="楕円 16"/>
          <p:cNvSpPr/>
          <p:nvPr/>
        </p:nvSpPr>
        <p:spPr>
          <a:xfrm>
            <a:off x="5087123" y="1884542"/>
            <a:ext cx="1080120" cy="1339766"/>
          </a:xfrm>
          <a:prstGeom prst="ellipse">
            <a:avLst/>
          </a:pr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タイトル 2"/>
          <p:cNvSpPr txBox="1">
            <a:spLocks/>
          </p:cNvSpPr>
          <p:nvPr/>
        </p:nvSpPr>
        <p:spPr>
          <a:xfrm>
            <a:off x="99565" y="3057521"/>
            <a:ext cx="3909198"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1600" dirty="0" smtClean="0">
                <a:latin typeface="HGS創英角ｺﾞｼｯｸUB" panose="020B0900000000000000" pitchFamily="50" charset="-128"/>
                <a:ea typeface="HGS創英角ｺﾞｼｯｸUB" panose="020B0900000000000000" pitchFamily="50" charset="-128"/>
              </a:rPr>
              <a:t>とうひょうようし</a:t>
            </a:r>
            <a:endParaRPr lang="ja-JP" altLang="en-US" sz="1600" dirty="0">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8181572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p:cNvSpPr txBox="1"/>
          <p:nvPr/>
        </p:nvSpPr>
        <p:spPr>
          <a:xfrm>
            <a:off x="395536" y="260648"/>
            <a:ext cx="7920880" cy="769441"/>
          </a:xfrm>
          <a:prstGeom prst="rect">
            <a:avLst/>
          </a:prstGeom>
          <a:noFill/>
        </p:spPr>
        <p:txBody>
          <a:bodyPr wrap="square" rtlCol="0">
            <a:spAutoFit/>
          </a:bodyPr>
          <a:lstStyle/>
          <a:p>
            <a:pPr algn="ctr"/>
            <a:r>
              <a:rPr lang="ja-JP" altLang="en-US" sz="4400" dirty="0" smtClean="0">
                <a:solidFill>
                  <a:srgbClr val="1438AC"/>
                </a:solidFill>
                <a:latin typeface="HGS創英角ｺﾞｼｯｸUB" panose="020B0900000000000000" pitchFamily="50" charset="-128"/>
                <a:ea typeface="HGS創英角ｺﾞｼｯｸUB" panose="020B0900000000000000" pitchFamily="50" charset="-128"/>
              </a:rPr>
              <a:t>選挙クイズ</a:t>
            </a:r>
            <a:endParaRPr lang="ja-JP" altLang="en-US" sz="4400" dirty="0">
              <a:solidFill>
                <a:srgbClr val="1438AC"/>
              </a:solidFill>
              <a:latin typeface="HGS創英角ｺﾞｼｯｸUB" panose="020B0900000000000000" pitchFamily="50" charset="-128"/>
              <a:ea typeface="HGS創英角ｺﾞｼｯｸUB" panose="020B0900000000000000" pitchFamily="50" charset="-128"/>
            </a:endParaRPr>
          </a:p>
        </p:txBody>
      </p:sp>
      <p:sp>
        <p:nvSpPr>
          <p:cNvPr id="4" name="テキスト ボックス 3"/>
          <p:cNvSpPr txBox="1"/>
          <p:nvPr/>
        </p:nvSpPr>
        <p:spPr>
          <a:xfrm>
            <a:off x="-108520" y="692696"/>
            <a:ext cx="9252520" cy="3693319"/>
          </a:xfrm>
          <a:prstGeom prst="rect">
            <a:avLst/>
          </a:prstGeom>
          <a:noFill/>
        </p:spPr>
        <p:txBody>
          <a:bodyPr wrap="square" rtlCol="0">
            <a:spAutoFit/>
          </a:bodyPr>
          <a:lstStyle/>
          <a:p>
            <a:pPr>
              <a:lnSpc>
                <a:spcPct val="150000"/>
              </a:lnSpc>
            </a:pPr>
            <a:r>
              <a:rPr kumimoji="1" lang="ja-JP" altLang="en-US" sz="3600" dirty="0" smtClean="0">
                <a:solidFill>
                  <a:srgbClr val="FF6600"/>
                </a:solidFill>
                <a:latin typeface="UD デジタル 教科書体 NP-B" panose="02020700000000000000" pitchFamily="18" charset="-128"/>
                <a:ea typeface="UD デジタル 教科書体 NP-B" panose="02020700000000000000" pitchFamily="18" charset="-128"/>
              </a:rPr>
              <a:t>　</a:t>
            </a:r>
            <a:r>
              <a:rPr kumimoji="1" lang="ja-JP" altLang="en-US" sz="3600" dirty="0" smtClean="0">
                <a:latin typeface="UD デジタル 教科書体 NP-B" panose="02020700000000000000" pitchFamily="18" charset="-128"/>
                <a:ea typeface="UD デジタル 教科書体 NP-B" panose="02020700000000000000" pitchFamily="18" charset="-128"/>
              </a:rPr>
              <a:t>今日は、</a:t>
            </a:r>
            <a:endParaRPr kumimoji="1" lang="en-US" altLang="ja-JP" sz="3600" dirty="0" smtClean="0">
              <a:latin typeface="UD デジタル 教科書体 NP-B" panose="02020700000000000000" pitchFamily="18" charset="-128"/>
              <a:ea typeface="UD デジタル 教科書体 NP-B" panose="02020700000000000000" pitchFamily="18" charset="-128"/>
            </a:endParaRPr>
          </a:p>
          <a:p>
            <a:pPr>
              <a:lnSpc>
                <a:spcPct val="150000"/>
              </a:lnSpc>
            </a:pPr>
            <a:r>
              <a:rPr kumimoji="1" lang="ja-JP" altLang="en-US" sz="3600" dirty="0" smtClean="0">
                <a:latin typeface="UD デジタル 教科書体 NP-B" panose="02020700000000000000" pitchFamily="18" charset="-128"/>
                <a:ea typeface="UD デジタル 教科書体 NP-B" panose="02020700000000000000" pitchFamily="18" charset="-128"/>
              </a:rPr>
              <a:t>　</a:t>
            </a:r>
            <a:r>
              <a:rPr kumimoji="1" lang="ja-JP" altLang="en-US" sz="3600" dirty="0" smtClean="0">
                <a:solidFill>
                  <a:srgbClr val="FF0000"/>
                </a:solidFill>
                <a:latin typeface="UD デジタル 教科書体 NP-B" panose="02020700000000000000" pitchFamily="18" charset="-128"/>
                <a:ea typeface="UD デジタル 教科書体 NP-B" panose="02020700000000000000" pitchFamily="18" charset="-128"/>
              </a:rPr>
              <a:t>本物の選挙と同じ投票用紙</a:t>
            </a:r>
            <a:r>
              <a:rPr kumimoji="1" lang="ja-JP" altLang="en-US" sz="3600" dirty="0" smtClean="0">
                <a:latin typeface="UD デジタル 教科書体 NP-B" panose="02020700000000000000" pitchFamily="18" charset="-128"/>
                <a:ea typeface="UD デジタル 教科書体 NP-B" panose="02020700000000000000" pitchFamily="18" charset="-128"/>
              </a:rPr>
              <a:t>を</a:t>
            </a:r>
            <a:r>
              <a:rPr lang="ja-JP" altLang="en-US" sz="3600" dirty="0" smtClean="0">
                <a:latin typeface="UD デジタル 教科書体 NP-B" panose="02020700000000000000" pitchFamily="18" charset="-128"/>
                <a:ea typeface="UD デジタル 教科書体 NP-B" panose="02020700000000000000" pitchFamily="18" charset="-128"/>
              </a:rPr>
              <a:t>つかいます。</a:t>
            </a:r>
            <a:endParaRPr lang="en-US" altLang="ja-JP" sz="3600" dirty="0" smtClean="0">
              <a:latin typeface="UD デジタル 教科書体 NP-B" panose="02020700000000000000" pitchFamily="18" charset="-128"/>
              <a:ea typeface="UD デジタル 教科書体 NP-B" panose="02020700000000000000" pitchFamily="18" charset="-128"/>
            </a:endParaRPr>
          </a:p>
          <a:p>
            <a:r>
              <a:rPr lang="ja-JP" altLang="en-US" sz="3600" dirty="0" smtClean="0">
                <a:latin typeface="UD デジタル 教科書体 NP-B" panose="02020700000000000000" pitchFamily="18" charset="-128"/>
                <a:ea typeface="UD デジタル 教科書体 NP-B" panose="02020700000000000000" pitchFamily="18" charset="-128"/>
              </a:rPr>
              <a:t>　この投票用紙には</a:t>
            </a:r>
            <a:endParaRPr lang="en-US" altLang="ja-JP" sz="3600" dirty="0" smtClean="0">
              <a:latin typeface="UD デジタル 教科書体 NP-B" panose="02020700000000000000" pitchFamily="18" charset="-128"/>
              <a:ea typeface="UD デジタル 教科書体 NP-B" panose="02020700000000000000" pitchFamily="18" charset="-128"/>
            </a:endParaRPr>
          </a:p>
          <a:p>
            <a:r>
              <a:rPr lang="ja-JP" altLang="en-US" sz="3600" dirty="0" smtClean="0">
                <a:solidFill>
                  <a:srgbClr val="FF6600"/>
                </a:solidFill>
                <a:latin typeface="UD デジタル 教科書体 NP-B" panose="02020700000000000000" pitchFamily="18" charset="-128"/>
                <a:ea typeface="UD デジタル 教科書体 NP-B" panose="02020700000000000000" pitchFamily="18" charset="-128"/>
              </a:rPr>
              <a:t>　　　　　　</a:t>
            </a:r>
            <a:r>
              <a:rPr lang="ja-JP" altLang="en-US" sz="3600" dirty="0" smtClean="0">
                <a:solidFill>
                  <a:srgbClr val="FF0000"/>
                </a:solidFill>
                <a:latin typeface="UD デジタル 教科書体 NP-B" panose="02020700000000000000" pitchFamily="18" charset="-128"/>
                <a:ea typeface="UD デジタル 教科書体 NP-B" panose="02020700000000000000" pitchFamily="18" charset="-128"/>
              </a:rPr>
              <a:t>“あるヒミツ”</a:t>
            </a:r>
            <a:r>
              <a:rPr lang="ja-JP" altLang="en-US" sz="3600" dirty="0" smtClean="0">
                <a:latin typeface="UD デジタル 教科書体 NP-B" panose="02020700000000000000" pitchFamily="18" charset="-128"/>
                <a:ea typeface="UD デジタル 教科書体 NP-B" panose="02020700000000000000" pitchFamily="18" charset="-128"/>
              </a:rPr>
              <a:t>があります。</a:t>
            </a:r>
            <a:endParaRPr lang="en-US" altLang="ja-JP" sz="3600" dirty="0" smtClean="0">
              <a:latin typeface="UD デジタル 教科書体 NP-B" panose="02020700000000000000" pitchFamily="18" charset="-128"/>
              <a:ea typeface="UD デジタル 教科書体 NP-B" panose="02020700000000000000" pitchFamily="18" charset="-128"/>
            </a:endParaRPr>
          </a:p>
          <a:p>
            <a:pPr>
              <a:lnSpc>
                <a:spcPct val="150000"/>
              </a:lnSpc>
            </a:pPr>
            <a:r>
              <a:rPr lang="ja-JP" altLang="en-US" sz="3600" dirty="0">
                <a:latin typeface="UD デジタル 教科書体 NP-B" panose="02020700000000000000" pitchFamily="18" charset="-128"/>
                <a:ea typeface="UD デジタル 教科書体 NP-B" panose="02020700000000000000" pitchFamily="18" charset="-128"/>
              </a:rPr>
              <a:t>　</a:t>
            </a:r>
            <a:r>
              <a:rPr lang="ja-JP" altLang="en-US" sz="3600" dirty="0" smtClean="0">
                <a:latin typeface="UD デジタル 教科書体 NP-B" panose="02020700000000000000" pitchFamily="18" charset="-128"/>
                <a:ea typeface="UD デジタル 教科書体 NP-B" panose="02020700000000000000" pitchFamily="18" charset="-128"/>
              </a:rPr>
              <a:t>さて、それは</a:t>
            </a:r>
            <a:r>
              <a:rPr lang="ja-JP" altLang="en-US" sz="3600" dirty="0">
                <a:latin typeface="UD デジタル 教科書体 NP-B" panose="02020700000000000000" pitchFamily="18" charset="-128"/>
                <a:ea typeface="UD デジタル 教科書体 NP-B" panose="02020700000000000000" pitchFamily="18" charset="-128"/>
              </a:rPr>
              <a:t> </a:t>
            </a:r>
            <a:r>
              <a:rPr lang="ja-JP" altLang="en-US" sz="3600" dirty="0" smtClean="0">
                <a:latin typeface="UD デジタル 教科書体 NP-B" panose="02020700000000000000" pitchFamily="18" charset="-128"/>
                <a:ea typeface="UD デジタル 教科書体 NP-B" panose="02020700000000000000" pitchFamily="18" charset="-128"/>
              </a:rPr>
              <a:t>なんでしょうか？</a:t>
            </a:r>
            <a:endParaRPr kumimoji="1" lang="en-US" altLang="ja-JP" sz="4000"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p:cNvSpPr txBox="1"/>
          <p:nvPr/>
        </p:nvSpPr>
        <p:spPr>
          <a:xfrm>
            <a:off x="557300" y="4386015"/>
            <a:ext cx="7920880" cy="2135200"/>
          </a:xfrm>
          <a:prstGeom prst="rect">
            <a:avLst/>
          </a:prstGeom>
          <a:noFill/>
        </p:spPr>
        <p:txBody>
          <a:bodyPr wrap="square" rtlCol="0">
            <a:spAutoFit/>
          </a:bodyPr>
          <a:lstStyle/>
          <a:p>
            <a:pPr>
              <a:lnSpc>
                <a:spcPct val="150000"/>
              </a:lnSpc>
            </a:pPr>
            <a:r>
              <a:rPr lang="ja-JP" altLang="en-US" sz="4800" dirty="0">
                <a:latin typeface="HGP創英角ｺﾞｼｯｸUB" panose="020B0900000000000000" pitchFamily="50" charset="-128"/>
                <a:ea typeface="HGP創英角ｺﾞｼｯｸUB" panose="020B0900000000000000" pitchFamily="50" charset="-128"/>
              </a:rPr>
              <a:t>　</a:t>
            </a:r>
            <a:r>
              <a:rPr lang="ja-JP" altLang="en-US" sz="4800" dirty="0" smtClean="0">
                <a:latin typeface="HGP創英角ｺﾞｼｯｸUB" panose="020B0900000000000000" pitchFamily="50" charset="-128"/>
                <a:ea typeface="HGP創英角ｺﾞｼｯｸUB" panose="020B0900000000000000" pitchFamily="50" charset="-128"/>
              </a:rPr>
              <a:t>　①　じつは・・・紙ではない</a:t>
            </a:r>
            <a:endParaRPr lang="en-US" altLang="ja-JP" sz="4800" dirty="0" smtClean="0">
              <a:latin typeface="HGP創英角ｺﾞｼｯｸUB" panose="020B0900000000000000" pitchFamily="50" charset="-128"/>
              <a:ea typeface="HGP創英角ｺﾞｼｯｸUB" panose="020B0900000000000000" pitchFamily="50" charset="-128"/>
            </a:endParaRPr>
          </a:p>
          <a:p>
            <a:pPr>
              <a:lnSpc>
                <a:spcPct val="150000"/>
              </a:lnSpc>
            </a:pPr>
            <a:r>
              <a:rPr lang="ja-JP" altLang="en-US" sz="4800" dirty="0">
                <a:latin typeface="HGP創英角ｺﾞｼｯｸUB" panose="020B0900000000000000" pitchFamily="50" charset="-128"/>
                <a:ea typeface="HGP創英角ｺﾞｼｯｸUB" panose="020B0900000000000000" pitchFamily="50" charset="-128"/>
              </a:rPr>
              <a:t>　</a:t>
            </a:r>
            <a:r>
              <a:rPr lang="ja-JP" altLang="en-US" sz="4800" dirty="0" smtClean="0">
                <a:latin typeface="HGP創英角ｺﾞｼｯｸUB" panose="020B0900000000000000" pitchFamily="50" charset="-128"/>
                <a:ea typeface="HGP創英角ｺﾞｼｯｸUB" panose="020B0900000000000000" pitchFamily="50" charset="-128"/>
              </a:rPr>
              <a:t>　②　折っても かってに開く</a:t>
            </a:r>
            <a:endParaRPr kumimoji="1" lang="en-US" altLang="ja-JP" sz="4800" dirty="0">
              <a:latin typeface="HGP創英角ｺﾞｼｯｸUB" panose="020B0900000000000000" pitchFamily="50" charset="-128"/>
              <a:ea typeface="HGP創英角ｺﾞｼｯｸUB" panose="020B0900000000000000" pitchFamily="50" charset="-128"/>
            </a:endParaRPr>
          </a:p>
        </p:txBody>
      </p:sp>
      <p:sp>
        <p:nvSpPr>
          <p:cNvPr id="6" name="タイトル 2"/>
          <p:cNvSpPr txBox="1">
            <a:spLocks/>
          </p:cNvSpPr>
          <p:nvPr/>
        </p:nvSpPr>
        <p:spPr>
          <a:xfrm>
            <a:off x="1619672" y="-58824"/>
            <a:ext cx="3909198"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2000" dirty="0" smtClean="0">
                <a:solidFill>
                  <a:srgbClr val="0C10B4"/>
                </a:solidFill>
                <a:latin typeface="HGS創英角ｺﾞｼｯｸUB" panose="020B0900000000000000" pitchFamily="50" charset="-128"/>
                <a:ea typeface="HGS創英角ｺﾞｼｯｸUB" panose="020B0900000000000000" pitchFamily="50" charset="-128"/>
              </a:rPr>
              <a:t>せんきょ</a:t>
            </a:r>
            <a:endParaRPr lang="ja-JP" altLang="en-US" sz="2000" dirty="0">
              <a:solidFill>
                <a:srgbClr val="0C10B4"/>
              </a:solidFill>
              <a:latin typeface="HGS創英角ｺﾞｼｯｸUB" panose="020B0900000000000000" pitchFamily="50" charset="-128"/>
              <a:ea typeface="HGS創英角ｺﾞｼｯｸUB" panose="020B0900000000000000" pitchFamily="50" charset="-128"/>
            </a:endParaRPr>
          </a:p>
        </p:txBody>
      </p:sp>
      <p:sp>
        <p:nvSpPr>
          <p:cNvPr id="7" name="タイトル 2"/>
          <p:cNvSpPr txBox="1">
            <a:spLocks/>
          </p:cNvSpPr>
          <p:nvPr/>
        </p:nvSpPr>
        <p:spPr>
          <a:xfrm>
            <a:off x="-1044624" y="476672"/>
            <a:ext cx="3909198"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2000" dirty="0" smtClean="0">
                <a:latin typeface="HGS創英角ｺﾞｼｯｸUB" panose="020B0900000000000000" pitchFamily="50" charset="-128"/>
                <a:ea typeface="HGS創英角ｺﾞｼｯｸUB" panose="020B0900000000000000" pitchFamily="50" charset="-128"/>
              </a:rPr>
              <a:t>きょう</a:t>
            </a:r>
            <a:endParaRPr lang="ja-JP" altLang="en-US" sz="2000" dirty="0">
              <a:latin typeface="HGS創英角ｺﾞｼｯｸUB" panose="020B0900000000000000" pitchFamily="50" charset="-128"/>
              <a:ea typeface="HGS創英角ｺﾞｼｯｸUB" panose="020B0900000000000000" pitchFamily="50" charset="-128"/>
            </a:endParaRPr>
          </a:p>
        </p:txBody>
      </p:sp>
      <p:sp>
        <p:nvSpPr>
          <p:cNvPr id="8" name="タイトル 2"/>
          <p:cNvSpPr txBox="1">
            <a:spLocks/>
          </p:cNvSpPr>
          <p:nvPr/>
        </p:nvSpPr>
        <p:spPr>
          <a:xfrm>
            <a:off x="323528" y="1289571"/>
            <a:ext cx="8424936"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2000" dirty="0" smtClean="0">
                <a:solidFill>
                  <a:srgbClr val="FF0000"/>
                </a:solidFill>
                <a:latin typeface="HGS創英角ｺﾞｼｯｸUB" panose="020B0900000000000000" pitchFamily="50" charset="-128"/>
                <a:ea typeface="HGS創英角ｺﾞｼｯｸUB" panose="020B0900000000000000" pitchFamily="50" charset="-128"/>
              </a:rPr>
              <a:t>ほんもの　 せんきょ    おな　  とうひょうようし</a:t>
            </a:r>
            <a:endParaRPr lang="ja-JP" altLang="en-US" sz="2400" dirty="0">
              <a:solidFill>
                <a:srgbClr val="FF0000"/>
              </a:solidFill>
              <a:latin typeface="HGS創英角ｺﾞｼｯｸUB" panose="020B0900000000000000" pitchFamily="50" charset="-128"/>
              <a:ea typeface="HGS創英角ｺﾞｼｯｸUB" panose="020B0900000000000000" pitchFamily="50" charset="-128"/>
            </a:endParaRPr>
          </a:p>
        </p:txBody>
      </p:sp>
      <p:sp>
        <p:nvSpPr>
          <p:cNvPr id="9" name="タイトル 2"/>
          <p:cNvSpPr txBox="1">
            <a:spLocks/>
          </p:cNvSpPr>
          <p:nvPr/>
        </p:nvSpPr>
        <p:spPr>
          <a:xfrm>
            <a:off x="3327098" y="4240498"/>
            <a:ext cx="3909198"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2000" dirty="0" smtClean="0">
                <a:latin typeface="HGS創英角ｺﾞｼｯｸUB" panose="020B0900000000000000" pitchFamily="50" charset="-128"/>
                <a:ea typeface="HGS創英角ｺﾞｼｯｸUB" panose="020B0900000000000000" pitchFamily="50" charset="-128"/>
              </a:rPr>
              <a:t>かみ</a:t>
            </a:r>
            <a:endParaRPr lang="ja-JP" altLang="en-US" sz="2000" dirty="0">
              <a:latin typeface="HGS創英角ｺﾞｼｯｸUB" panose="020B0900000000000000" pitchFamily="50" charset="-128"/>
              <a:ea typeface="HGS創英角ｺﾞｼｯｸUB" panose="020B0900000000000000" pitchFamily="50" charset="-128"/>
            </a:endParaRPr>
          </a:p>
        </p:txBody>
      </p:sp>
      <p:sp>
        <p:nvSpPr>
          <p:cNvPr id="10" name="タイトル 2"/>
          <p:cNvSpPr txBox="1">
            <a:spLocks/>
          </p:cNvSpPr>
          <p:nvPr/>
        </p:nvSpPr>
        <p:spPr>
          <a:xfrm>
            <a:off x="827584" y="5347678"/>
            <a:ext cx="3909198"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2000" dirty="0" smtClean="0">
                <a:latin typeface="HGS創英角ｺﾞｼｯｸUB" panose="020B0900000000000000" pitchFamily="50" charset="-128"/>
                <a:ea typeface="HGS創英角ｺﾞｼｯｸUB" panose="020B0900000000000000" pitchFamily="50" charset="-128"/>
              </a:rPr>
              <a:t>お</a:t>
            </a:r>
            <a:endParaRPr lang="ja-JP" altLang="en-US" sz="2000" dirty="0">
              <a:latin typeface="HGS創英角ｺﾞｼｯｸUB" panose="020B0900000000000000" pitchFamily="50" charset="-128"/>
              <a:ea typeface="HGS創英角ｺﾞｼｯｸUB" panose="020B0900000000000000" pitchFamily="50" charset="-128"/>
            </a:endParaRPr>
          </a:p>
        </p:txBody>
      </p:sp>
      <p:sp>
        <p:nvSpPr>
          <p:cNvPr id="11" name="タイトル 2"/>
          <p:cNvSpPr txBox="1">
            <a:spLocks/>
          </p:cNvSpPr>
          <p:nvPr/>
        </p:nvSpPr>
        <p:spPr>
          <a:xfrm>
            <a:off x="5281697" y="5382344"/>
            <a:ext cx="3909198"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2000" dirty="0" smtClean="0">
                <a:latin typeface="HGS創英角ｺﾞｼｯｸUB" panose="020B0900000000000000" pitchFamily="50" charset="-128"/>
                <a:ea typeface="HGS創英角ｺﾞｼｯｸUB" panose="020B0900000000000000" pitchFamily="50" charset="-128"/>
              </a:rPr>
              <a:t>ひら</a:t>
            </a:r>
            <a:endParaRPr lang="ja-JP" altLang="en-US" sz="2000" dirty="0">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7913778"/>
      </p:ext>
    </p:extLst>
  </p:cSld>
  <p:clrMapOvr>
    <a:masterClrMapping/>
  </p:clrMapOvr>
  <p:transition spd="slow">
    <p:cover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p:cNvSpPr txBox="1"/>
          <p:nvPr/>
        </p:nvSpPr>
        <p:spPr>
          <a:xfrm>
            <a:off x="35839" y="984618"/>
            <a:ext cx="9144000" cy="5133713"/>
          </a:xfrm>
          <a:prstGeom prst="rect">
            <a:avLst/>
          </a:prstGeom>
          <a:noFill/>
        </p:spPr>
        <p:txBody>
          <a:bodyPr wrap="square" rtlCol="0">
            <a:spAutoFit/>
          </a:bodyPr>
          <a:lstStyle/>
          <a:p>
            <a:r>
              <a:rPr kumimoji="1" lang="ja-JP" altLang="en-US" sz="3600" dirty="0" smtClean="0">
                <a:latin typeface="UD デジタル 教科書体 NP-B" panose="02020700000000000000" pitchFamily="18" charset="-128"/>
                <a:ea typeface="UD デジタル 教科書体 NP-B" panose="02020700000000000000" pitchFamily="18" charset="-128"/>
              </a:rPr>
              <a:t>○投票用</a:t>
            </a:r>
            <a:r>
              <a:rPr kumimoji="1" lang="ja-JP" altLang="en-US" sz="3600" dirty="0" smtClean="0">
                <a:solidFill>
                  <a:srgbClr val="FF0000"/>
                </a:solidFill>
                <a:latin typeface="UD デジタル 教科書体 NP-B" panose="02020700000000000000" pitchFamily="18" charset="-128"/>
                <a:ea typeface="UD デジタル 教科書体 NP-B" panose="02020700000000000000" pitchFamily="18" charset="-128"/>
              </a:rPr>
              <a:t>紙</a:t>
            </a:r>
            <a:r>
              <a:rPr kumimoji="1" lang="ja-JP" altLang="en-US" sz="3600" dirty="0" smtClean="0">
                <a:latin typeface="UD デジタル 教科書体 NP-B" panose="02020700000000000000" pitchFamily="18" charset="-128"/>
                <a:ea typeface="UD デジタル 教科書体 NP-B" panose="02020700000000000000" pitchFamily="18" charset="-128"/>
              </a:rPr>
              <a:t>ですが、</a:t>
            </a:r>
            <a:endParaRPr kumimoji="1" lang="en-US" altLang="ja-JP" sz="3600" dirty="0" smtClean="0">
              <a:latin typeface="UD デジタル 教科書体 NP-B" panose="02020700000000000000" pitchFamily="18" charset="-128"/>
              <a:ea typeface="UD デジタル 教科書体 NP-B" panose="02020700000000000000" pitchFamily="18" charset="-128"/>
            </a:endParaRPr>
          </a:p>
          <a:p>
            <a:r>
              <a:rPr kumimoji="1" lang="ja-JP" altLang="en-US" sz="3600" dirty="0" smtClean="0">
                <a:latin typeface="UD デジタル 教科書体 NP-B" panose="02020700000000000000" pitchFamily="18" charset="-128"/>
                <a:ea typeface="UD デジタル 教科書体 NP-B" panose="02020700000000000000" pitchFamily="18" charset="-128"/>
              </a:rPr>
              <a:t>　じつは</a:t>
            </a:r>
            <a:r>
              <a:rPr kumimoji="1" lang="ja-JP" altLang="en-US" sz="3600" dirty="0" smtClean="0">
                <a:solidFill>
                  <a:srgbClr val="FF0000"/>
                </a:solidFill>
                <a:latin typeface="UD デジタル 教科書体 NP-B" panose="02020700000000000000" pitchFamily="18" charset="-128"/>
                <a:ea typeface="UD デジタル 教科書体 NP-B" panose="02020700000000000000" pitchFamily="18" charset="-128"/>
              </a:rPr>
              <a:t>プラスチック</a:t>
            </a:r>
            <a:r>
              <a:rPr kumimoji="1" lang="ja-JP" altLang="en-US" sz="3600" dirty="0" smtClean="0">
                <a:latin typeface="UD デジタル 教科書体 NP-B" panose="02020700000000000000" pitchFamily="18" charset="-128"/>
                <a:ea typeface="UD デジタル 教科書体 NP-B" panose="02020700000000000000" pitchFamily="18" charset="-128"/>
              </a:rPr>
              <a:t>で できています。</a:t>
            </a:r>
            <a:endParaRPr kumimoji="1" lang="en-US" altLang="ja-JP" sz="3600" dirty="0" smtClean="0">
              <a:latin typeface="UD デジタル 教科書体 NP-B" panose="02020700000000000000" pitchFamily="18" charset="-128"/>
              <a:ea typeface="UD デジタル 教科書体 NP-B" panose="02020700000000000000" pitchFamily="18" charset="-128"/>
            </a:endParaRPr>
          </a:p>
          <a:p>
            <a:r>
              <a:rPr lang="ja-JP" altLang="en-US" sz="3600" dirty="0" smtClean="0">
                <a:latin typeface="UD デジタル 教科書体 NP-B" panose="02020700000000000000" pitchFamily="18" charset="-128"/>
                <a:ea typeface="UD デジタル 教科書体 NP-B" panose="02020700000000000000" pitchFamily="18" charset="-128"/>
              </a:rPr>
              <a:t>　水にもつよく、やぶこうとしても</a:t>
            </a:r>
            <a:endParaRPr lang="en-US" altLang="ja-JP" sz="3600" dirty="0" smtClean="0">
              <a:latin typeface="UD デジタル 教科書体 NP-B" panose="02020700000000000000" pitchFamily="18" charset="-128"/>
              <a:ea typeface="UD デジタル 教科書体 NP-B" panose="02020700000000000000" pitchFamily="18" charset="-128"/>
            </a:endParaRPr>
          </a:p>
          <a:p>
            <a:r>
              <a:rPr lang="ja-JP" altLang="en-US" sz="3600" dirty="0" smtClean="0">
                <a:solidFill>
                  <a:srgbClr val="FF0000"/>
                </a:solidFill>
                <a:latin typeface="UD デジタル 教科書体 NP-B" panose="02020700000000000000" pitchFamily="18" charset="-128"/>
                <a:ea typeface="UD デジタル 教科書体 NP-B" panose="02020700000000000000" pitchFamily="18" charset="-128"/>
              </a:rPr>
              <a:t>　　　　　</a:t>
            </a:r>
            <a:r>
              <a:rPr lang="ja-JP" altLang="en-US" sz="3600" dirty="0">
                <a:solidFill>
                  <a:srgbClr val="FF0000"/>
                </a:solidFill>
                <a:latin typeface="UD デジタル 教科書体 NP-B" panose="02020700000000000000" pitchFamily="18" charset="-128"/>
                <a:ea typeface="UD デジタル 教科書体 NP-B" panose="02020700000000000000" pitchFamily="18" charset="-128"/>
              </a:rPr>
              <a:t> </a:t>
            </a:r>
            <a:r>
              <a:rPr lang="ja-JP" altLang="en-US" sz="3600" dirty="0" smtClean="0">
                <a:solidFill>
                  <a:srgbClr val="FF0000"/>
                </a:solidFill>
                <a:latin typeface="UD デジタル 教科書体 NP-B" panose="02020700000000000000" pitchFamily="18" charset="-128"/>
                <a:ea typeface="UD デジタル 教科書体 NP-B" panose="02020700000000000000" pitchFamily="18" charset="-128"/>
              </a:rPr>
              <a:t>  かんたんにはやぶれません</a:t>
            </a:r>
            <a:r>
              <a:rPr lang="en-US" altLang="ja-JP" sz="3600" dirty="0" smtClean="0">
                <a:latin typeface="UD デジタル 教科書体 NP-B" panose="02020700000000000000" pitchFamily="18" charset="-128"/>
                <a:ea typeface="UD デジタル 教科書体 NP-B" panose="02020700000000000000" pitchFamily="18" charset="-128"/>
              </a:rPr>
              <a:t>!!</a:t>
            </a:r>
          </a:p>
          <a:p>
            <a:endParaRPr lang="en-US" altLang="ja-JP" sz="3600" dirty="0" smtClean="0">
              <a:latin typeface="UD デジタル 教科書体 NP-B" panose="02020700000000000000" pitchFamily="18" charset="-128"/>
              <a:ea typeface="UD デジタル 教科書体 NP-B" panose="02020700000000000000" pitchFamily="18" charset="-128"/>
            </a:endParaRPr>
          </a:p>
          <a:p>
            <a:pPr>
              <a:lnSpc>
                <a:spcPct val="130000"/>
              </a:lnSpc>
            </a:pPr>
            <a:r>
              <a:rPr lang="ja-JP" altLang="en-US" sz="3600" dirty="0" smtClean="0">
                <a:latin typeface="UD デジタル 教科書体 NP-B" panose="02020700000000000000" pitchFamily="18" charset="-128"/>
                <a:ea typeface="UD デジタル 教科書体 NP-B" panose="02020700000000000000" pitchFamily="18" charset="-128"/>
              </a:rPr>
              <a:t>○ふたつに折って投票箱に入れても、</a:t>
            </a:r>
            <a:endParaRPr lang="en-US" altLang="ja-JP" sz="3600" dirty="0" smtClean="0">
              <a:latin typeface="UD デジタル 教科書体 NP-B" panose="02020700000000000000" pitchFamily="18" charset="-128"/>
              <a:ea typeface="UD デジタル 教科書体 NP-B" panose="02020700000000000000" pitchFamily="18" charset="-128"/>
            </a:endParaRPr>
          </a:p>
          <a:p>
            <a:pPr>
              <a:lnSpc>
                <a:spcPct val="130000"/>
              </a:lnSpc>
            </a:pPr>
            <a:r>
              <a:rPr lang="ja-JP" altLang="en-US" sz="3600" dirty="0" smtClean="0">
                <a:solidFill>
                  <a:srgbClr val="FF0000"/>
                </a:solidFill>
                <a:latin typeface="UD デジタル 教科書体 NP-B" panose="02020700000000000000" pitchFamily="18" charset="-128"/>
                <a:ea typeface="UD デジタル 教科書体 NP-B" panose="02020700000000000000" pitchFamily="18" charset="-128"/>
              </a:rPr>
              <a:t>　</a:t>
            </a:r>
            <a:r>
              <a:rPr lang="ja-JP" altLang="en-US" sz="3600" dirty="0" smtClean="0">
                <a:latin typeface="UD デジタル 教科書体 NP-B" panose="02020700000000000000" pitchFamily="18" charset="-128"/>
                <a:ea typeface="UD デジタル 教科書体 NP-B" panose="02020700000000000000" pitchFamily="18" charset="-128"/>
              </a:rPr>
              <a:t>中で かってに開くようになっています。</a:t>
            </a:r>
            <a:endParaRPr lang="en-US" altLang="ja-JP" sz="3600" dirty="0" smtClean="0">
              <a:latin typeface="UD デジタル 教科書体 NP-B" panose="02020700000000000000" pitchFamily="18" charset="-128"/>
              <a:ea typeface="UD デジタル 教科書体 NP-B" panose="02020700000000000000" pitchFamily="18" charset="-128"/>
            </a:endParaRPr>
          </a:p>
          <a:p>
            <a:pPr>
              <a:lnSpc>
                <a:spcPct val="150000"/>
              </a:lnSpc>
            </a:pPr>
            <a:r>
              <a:rPr lang="ja-JP" altLang="en-US" sz="3600" dirty="0" smtClean="0">
                <a:latin typeface="UD デジタル 教科書体 NP-B" panose="02020700000000000000" pitchFamily="18" charset="-128"/>
                <a:ea typeface="UD デジタル 教科書体 NP-B" panose="02020700000000000000" pitchFamily="18" charset="-128"/>
              </a:rPr>
              <a:t>　すばやく開票するためのくふうです。</a:t>
            </a:r>
            <a:endParaRPr kumimoji="1" lang="en-US" altLang="ja-JP" sz="3600" dirty="0">
              <a:latin typeface="UD デジタル 教科書体 NP-B" panose="02020700000000000000" pitchFamily="18" charset="-128"/>
              <a:ea typeface="UD デジタル 教科書体 NP-B" panose="02020700000000000000" pitchFamily="18" charset="-128"/>
            </a:endParaRPr>
          </a:p>
        </p:txBody>
      </p:sp>
      <p:sp>
        <p:nvSpPr>
          <p:cNvPr id="3" name="テキスト ボックス 2"/>
          <p:cNvSpPr txBox="1"/>
          <p:nvPr/>
        </p:nvSpPr>
        <p:spPr>
          <a:xfrm>
            <a:off x="395536" y="0"/>
            <a:ext cx="7920880" cy="769441"/>
          </a:xfrm>
          <a:prstGeom prst="rect">
            <a:avLst/>
          </a:prstGeom>
          <a:noFill/>
        </p:spPr>
        <p:txBody>
          <a:bodyPr wrap="square" rtlCol="0">
            <a:spAutoFit/>
          </a:bodyPr>
          <a:lstStyle/>
          <a:p>
            <a:pPr algn="ctr"/>
            <a:r>
              <a:rPr kumimoji="1" lang="ja-JP" altLang="en-US" sz="4400" dirty="0" smtClean="0">
                <a:solidFill>
                  <a:srgbClr val="1438AC"/>
                </a:solidFill>
                <a:latin typeface="HGS創英角ｺﾞｼｯｸUB" panose="020B0900000000000000" pitchFamily="50" charset="-128"/>
                <a:ea typeface="HGS創英角ｺﾞｼｯｸUB" panose="020B0900000000000000" pitchFamily="50" charset="-128"/>
              </a:rPr>
              <a:t>（答え）どちらも正解◎</a:t>
            </a:r>
            <a:endParaRPr kumimoji="1" lang="ja-JP" altLang="en-US" sz="4400" dirty="0">
              <a:solidFill>
                <a:srgbClr val="1438AC"/>
              </a:solidFill>
              <a:latin typeface="HGS創英角ｺﾞｼｯｸUB" panose="020B0900000000000000" pitchFamily="50" charset="-128"/>
              <a:ea typeface="HGS創英角ｺﾞｼｯｸUB" panose="020B0900000000000000" pitchFamily="50" charset="-128"/>
            </a:endParaRPr>
          </a:p>
        </p:txBody>
      </p:sp>
      <p:sp>
        <p:nvSpPr>
          <p:cNvPr id="5" name="タイトル 2"/>
          <p:cNvSpPr txBox="1">
            <a:spLocks/>
          </p:cNvSpPr>
          <p:nvPr/>
        </p:nvSpPr>
        <p:spPr>
          <a:xfrm>
            <a:off x="2195736" y="5013176"/>
            <a:ext cx="3909198"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1800" dirty="0" smtClean="0">
                <a:latin typeface="HGS創英角ｺﾞｼｯｸUB" panose="020B0900000000000000" pitchFamily="50" charset="-128"/>
                <a:ea typeface="HGS創英角ｺﾞｼｯｸUB" panose="020B0900000000000000" pitchFamily="50" charset="-128"/>
              </a:rPr>
              <a:t>かいひょう</a:t>
            </a:r>
            <a:endParaRPr lang="ja-JP" altLang="en-US" sz="1800" dirty="0">
              <a:latin typeface="HGS創英角ｺﾞｼｯｸUB" panose="020B0900000000000000" pitchFamily="50" charset="-128"/>
              <a:ea typeface="HGS創英角ｺﾞｼｯｸUB" panose="020B0900000000000000" pitchFamily="50" charset="-128"/>
            </a:endParaRPr>
          </a:p>
        </p:txBody>
      </p:sp>
      <p:sp>
        <p:nvSpPr>
          <p:cNvPr id="6" name="タイトル 2"/>
          <p:cNvSpPr txBox="1">
            <a:spLocks/>
          </p:cNvSpPr>
          <p:nvPr/>
        </p:nvSpPr>
        <p:spPr>
          <a:xfrm>
            <a:off x="3615130" y="3429000"/>
            <a:ext cx="3909198"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1800" dirty="0" smtClean="0">
                <a:latin typeface="HGS創英角ｺﾞｼｯｸUB" panose="020B0900000000000000" pitchFamily="50" charset="-128"/>
                <a:ea typeface="HGS創英角ｺﾞｼｯｸUB" panose="020B0900000000000000" pitchFamily="50" charset="-128"/>
              </a:rPr>
              <a:t>とう</a:t>
            </a:r>
            <a:r>
              <a:rPr lang="ja-JP" altLang="en-US" sz="1800" dirty="0" err="1" smtClean="0">
                <a:latin typeface="HGS創英角ｺﾞｼｯｸUB" panose="020B0900000000000000" pitchFamily="50" charset="-128"/>
                <a:ea typeface="HGS創英角ｺﾞｼｯｸUB" panose="020B0900000000000000" pitchFamily="50" charset="-128"/>
              </a:rPr>
              <a:t>ひょうばこ</a:t>
            </a:r>
            <a:endParaRPr lang="ja-JP" altLang="en-US" sz="1800" dirty="0">
              <a:latin typeface="HGS創英角ｺﾞｼｯｸUB" panose="020B0900000000000000" pitchFamily="50" charset="-128"/>
              <a:ea typeface="HGS創英角ｺﾞｼｯｸUB" panose="020B0900000000000000" pitchFamily="50" charset="-128"/>
            </a:endParaRPr>
          </a:p>
        </p:txBody>
      </p:sp>
      <p:sp>
        <p:nvSpPr>
          <p:cNvPr id="7" name="タイトル 2"/>
          <p:cNvSpPr txBox="1">
            <a:spLocks/>
          </p:cNvSpPr>
          <p:nvPr/>
        </p:nvSpPr>
        <p:spPr>
          <a:xfrm>
            <a:off x="2411760" y="3466618"/>
            <a:ext cx="3909198"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1800" dirty="0" smtClean="0">
                <a:latin typeface="HGS創英角ｺﾞｼｯｸUB" panose="020B0900000000000000" pitchFamily="50" charset="-128"/>
                <a:ea typeface="HGS創英角ｺﾞｼｯｸUB" panose="020B0900000000000000" pitchFamily="50" charset="-128"/>
              </a:rPr>
              <a:t>お</a:t>
            </a:r>
            <a:endParaRPr lang="ja-JP" altLang="en-US" sz="1800" dirty="0">
              <a:latin typeface="HGS創英角ｺﾞｼｯｸUB" panose="020B0900000000000000" pitchFamily="50" charset="-128"/>
              <a:ea typeface="HGS創英角ｺﾞｼｯｸUB" panose="020B0900000000000000" pitchFamily="50" charset="-128"/>
            </a:endParaRPr>
          </a:p>
        </p:txBody>
      </p:sp>
      <p:sp>
        <p:nvSpPr>
          <p:cNvPr id="8" name="タイトル 2"/>
          <p:cNvSpPr txBox="1">
            <a:spLocks/>
          </p:cNvSpPr>
          <p:nvPr/>
        </p:nvSpPr>
        <p:spPr>
          <a:xfrm>
            <a:off x="518786" y="584304"/>
            <a:ext cx="3909198"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1800" dirty="0" smtClean="0">
                <a:latin typeface="HGS創英角ｺﾞｼｯｸUB" panose="020B0900000000000000" pitchFamily="50" charset="-128"/>
                <a:ea typeface="HGS創英角ｺﾞｼｯｸUB" panose="020B0900000000000000" pitchFamily="50" charset="-128"/>
              </a:rPr>
              <a:t>とうひょうようし</a:t>
            </a:r>
            <a:endParaRPr lang="ja-JP" altLang="en-US" sz="1800" dirty="0">
              <a:latin typeface="HGS創英角ｺﾞｼｯｸUB" panose="020B0900000000000000" pitchFamily="50" charset="-128"/>
              <a:ea typeface="HGS創英角ｺﾞｼｯｸUB" panose="020B0900000000000000" pitchFamily="50" charset="-128"/>
            </a:endParaRPr>
          </a:p>
        </p:txBody>
      </p:sp>
      <p:sp>
        <p:nvSpPr>
          <p:cNvPr id="9" name="タイトル 2"/>
          <p:cNvSpPr txBox="1">
            <a:spLocks/>
          </p:cNvSpPr>
          <p:nvPr/>
        </p:nvSpPr>
        <p:spPr>
          <a:xfrm>
            <a:off x="3327098" y="4194267"/>
            <a:ext cx="3909198"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1800" dirty="0">
                <a:latin typeface="HGS創英角ｺﾞｼｯｸUB" panose="020B0900000000000000" pitchFamily="50" charset="-128"/>
                <a:ea typeface="HGS創英角ｺﾞｼｯｸUB" panose="020B0900000000000000" pitchFamily="50" charset="-128"/>
              </a:rPr>
              <a:t> </a:t>
            </a:r>
            <a:r>
              <a:rPr lang="ja-JP" altLang="en-US" sz="1800" dirty="0" smtClean="0">
                <a:latin typeface="HGS創英角ｺﾞｼｯｸUB" panose="020B0900000000000000" pitchFamily="50" charset="-128"/>
                <a:ea typeface="HGS創英角ｺﾞｼｯｸUB" panose="020B0900000000000000" pitchFamily="50" charset="-128"/>
              </a:rPr>
              <a:t>ひら</a:t>
            </a:r>
            <a:endParaRPr lang="ja-JP" altLang="en-US" sz="1800" dirty="0">
              <a:latin typeface="HGS創英角ｺﾞｼｯｸUB" panose="020B0900000000000000" pitchFamily="50" charset="-128"/>
              <a:ea typeface="HGS創英角ｺﾞｼｯｸUB" panose="020B0900000000000000" pitchFamily="50" charset="-128"/>
            </a:endParaRPr>
          </a:p>
        </p:txBody>
      </p:sp>
      <p:sp>
        <p:nvSpPr>
          <p:cNvPr id="10" name="タイトル 2"/>
          <p:cNvSpPr txBox="1">
            <a:spLocks/>
          </p:cNvSpPr>
          <p:nvPr/>
        </p:nvSpPr>
        <p:spPr>
          <a:xfrm>
            <a:off x="395536" y="4194267"/>
            <a:ext cx="3909198"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1800" dirty="0">
                <a:latin typeface="HGS創英角ｺﾞｼｯｸUB" panose="020B0900000000000000" pitchFamily="50" charset="-128"/>
                <a:ea typeface="HGS創英角ｺﾞｼｯｸUB" panose="020B0900000000000000" pitchFamily="50" charset="-128"/>
              </a:rPr>
              <a:t> </a:t>
            </a:r>
            <a:r>
              <a:rPr lang="ja-JP" altLang="en-US" sz="1800" dirty="0" smtClean="0">
                <a:latin typeface="HGS創英角ｺﾞｼｯｸUB" panose="020B0900000000000000" pitchFamily="50" charset="-128"/>
                <a:ea typeface="HGS創英角ｺﾞｼｯｸUB" panose="020B0900000000000000" pitchFamily="50" charset="-128"/>
              </a:rPr>
              <a:t>なか</a:t>
            </a:r>
            <a:endParaRPr lang="ja-JP" altLang="en-US" sz="1800" dirty="0">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17771508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3835" t="14736" r="3957" b="21476"/>
          <a:stretch/>
        </p:blipFill>
        <p:spPr bwMode="auto">
          <a:xfrm>
            <a:off x="1242000" y="1700808"/>
            <a:ext cx="6660000" cy="4695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正方形/長方形 10"/>
          <p:cNvSpPr/>
          <p:nvPr/>
        </p:nvSpPr>
        <p:spPr>
          <a:xfrm>
            <a:off x="3884703" y="3685950"/>
            <a:ext cx="1965815" cy="2335335"/>
          </a:xfrm>
          <a:prstGeom prst="rect">
            <a:avLst/>
          </a:prstGeom>
          <a:solidFill>
            <a:srgbClr val="C5E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843160" y="4016250"/>
            <a:ext cx="882100" cy="1140940"/>
          </a:xfrm>
          <a:prstGeom prst="rect">
            <a:avLst/>
          </a:prstGeom>
          <a:solidFill>
            <a:srgbClr val="C5E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3726371" y="3582045"/>
            <a:ext cx="653938" cy="176400"/>
          </a:xfrm>
          <a:prstGeom prst="rect">
            <a:avLst/>
          </a:prstGeom>
          <a:solidFill>
            <a:srgbClr val="C5E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タイトル 2"/>
          <p:cNvSpPr>
            <a:spLocks noGrp="1"/>
          </p:cNvSpPr>
          <p:nvPr>
            <p:ph type="title"/>
          </p:nvPr>
        </p:nvSpPr>
        <p:spPr>
          <a:xfrm>
            <a:off x="457200" y="274638"/>
            <a:ext cx="8229600" cy="1143000"/>
          </a:xfrm>
        </p:spPr>
        <p:txBody>
          <a:bodyPr/>
          <a:lstStyle/>
          <a:p>
            <a:r>
              <a:rPr kumimoji="1" lang="ja-JP" altLang="en-US" dirty="0" smtClean="0">
                <a:solidFill>
                  <a:srgbClr val="1438AC"/>
                </a:solidFill>
                <a:latin typeface="HGS創英角ｺﾞｼｯｸUB" panose="020B0900000000000000" pitchFamily="50" charset="-128"/>
                <a:ea typeface="HGS創英角ｺﾞｼｯｸUB" panose="020B0900000000000000" pitchFamily="50" charset="-128"/>
              </a:rPr>
              <a:t>投票の</a:t>
            </a:r>
            <a:r>
              <a:rPr lang="ja-JP" altLang="en-US" dirty="0" smtClean="0">
                <a:solidFill>
                  <a:srgbClr val="1438AC"/>
                </a:solidFill>
                <a:latin typeface="HGS創英角ｺﾞｼｯｸUB" panose="020B0900000000000000" pitchFamily="50" charset="-128"/>
                <a:ea typeface="HGS創英角ｺﾞｼｯｸUB" panose="020B0900000000000000" pitchFamily="50" charset="-128"/>
              </a:rPr>
              <a:t>しかた</a:t>
            </a:r>
            <a:r>
              <a:rPr kumimoji="1" lang="ja-JP" altLang="en-US" dirty="0" smtClean="0">
                <a:solidFill>
                  <a:srgbClr val="1438AC"/>
                </a:solidFill>
                <a:latin typeface="HGS創英角ｺﾞｼｯｸUB" panose="020B0900000000000000" pitchFamily="50" charset="-128"/>
                <a:ea typeface="HGS創英角ｺﾞｼｯｸUB" panose="020B0900000000000000" pitchFamily="50" charset="-128"/>
              </a:rPr>
              <a:t>って？</a:t>
            </a:r>
            <a:endParaRPr kumimoji="1" lang="ja-JP" altLang="en-US" dirty="0">
              <a:solidFill>
                <a:srgbClr val="1438AC"/>
              </a:solidFill>
              <a:latin typeface="HGS創英角ｺﾞｼｯｸUB" panose="020B0900000000000000" pitchFamily="50" charset="-128"/>
              <a:ea typeface="HGS創英角ｺﾞｼｯｸUB" panose="020B0900000000000000" pitchFamily="50" charset="-128"/>
            </a:endParaRPr>
          </a:p>
        </p:txBody>
      </p:sp>
      <p:sp>
        <p:nvSpPr>
          <p:cNvPr id="12" name="タイトル 2"/>
          <p:cNvSpPr txBox="1">
            <a:spLocks/>
          </p:cNvSpPr>
          <p:nvPr/>
        </p:nvSpPr>
        <p:spPr>
          <a:xfrm>
            <a:off x="1115616" y="142535"/>
            <a:ext cx="3170312" cy="5669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2400" dirty="0" smtClean="0">
                <a:solidFill>
                  <a:srgbClr val="0C10B4"/>
                </a:solidFill>
                <a:latin typeface="HGS創英角ｺﾞｼｯｸUB" panose="020B0900000000000000" pitchFamily="50" charset="-128"/>
                <a:ea typeface="HGS創英角ｺﾞｼｯｸUB" panose="020B0900000000000000" pitchFamily="50" charset="-128"/>
              </a:rPr>
              <a:t>とうひょう</a:t>
            </a:r>
            <a:endParaRPr lang="ja-JP" altLang="en-US" sz="2400" dirty="0">
              <a:solidFill>
                <a:srgbClr val="0C10B4"/>
              </a:solidFill>
              <a:latin typeface="HGS創英角ｺﾞｼｯｸUB" panose="020B0900000000000000" pitchFamily="50" charset="-128"/>
              <a:ea typeface="HGS創英角ｺﾞｼｯｸUB" panose="020B0900000000000000" pitchFamily="50" charset="-128"/>
            </a:endParaRPr>
          </a:p>
        </p:txBody>
      </p:sp>
      <p:sp>
        <p:nvSpPr>
          <p:cNvPr id="15" name="正方形/長方形 14"/>
          <p:cNvSpPr/>
          <p:nvPr/>
        </p:nvSpPr>
        <p:spPr>
          <a:xfrm>
            <a:off x="5274216" y="2319493"/>
            <a:ext cx="1965815" cy="288032"/>
          </a:xfrm>
          <a:prstGeom prst="rect">
            <a:avLst/>
          </a:prstGeom>
          <a:solidFill>
            <a:srgbClr val="FFF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5274216" y="2607526"/>
            <a:ext cx="728702" cy="3566160"/>
          </a:xfrm>
          <a:prstGeom prst="rect">
            <a:avLst/>
          </a:prstGeom>
          <a:solidFill>
            <a:srgbClr val="C5E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987824" y="3705635"/>
            <a:ext cx="4826209" cy="1891984"/>
          </a:xfrm>
          <a:prstGeom prst="rect">
            <a:avLst/>
          </a:prstGeom>
          <a:solidFill>
            <a:srgbClr val="FFFF00"/>
          </a:solidFill>
          <a:ln w="47625">
            <a:solidFill>
              <a:schemeClr val="tx1"/>
            </a:solidFill>
          </a:ln>
        </p:spPr>
        <p:txBody>
          <a:bodyPr wrap="square" rtlCol="0" anchor="ctr" anchorCtr="0">
            <a:noAutofit/>
          </a:bodyPr>
          <a:lstStyle/>
          <a:p>
            <a:pPr>
              <a:lnSpc>
                <a:spcPct val="140000"/>
              </a:lnSpc>
            </a:pPr>
            <a:r>
              <a:rPr lang="ja-JP" altLang="en-US" sz="3200" dirty="0"/>
              <a:t>ここ</a:t>
            </a:r>
            <a:r>
              <a:rPr lang="ja-JP" altLang="en-US" sz="3200" dirty="0" smtClean="0"/>
              <a:t>で</a:t>
            </a:r>
            <a:endParaRPr lang="en-US" altLang="ja-JP" sz="3200" dirty="0" smtClean="0"/>
          </a:p>
          <a:p>
            <a:pPr>
              <a:lnSpc>
                <a:spcPct val="140000"/>
              </a:lnSpc>
            </a:pPr>
            <a:r>
              <a:rPr lang="ja-JP" altLang="en-US" sz="3200" dirty="0" smtClean="0"/>
              <a:t>　</a:t>
            </a:r>
            <a:r>
              <a:rPr lang="ja-JP" altLang="en-US" sz="3600" b="1" dirty="0" smtClean="0">
                <a:ln>
                  <a:solidFill>
                    <a:schemeClr val="tx1"/>
                  </a:solidFill>
                </a:ln>
                <a:solidFill>
                  <a:srgbClr val="FF0000"/>
                </a:solidFill>
              </a:rPr>
              <a:t>だれに投票するか </a:t>
            </a:r>
            <a:r>
              <a:rPr lang="ja-JP" altLang="en-US" sz="3200" dirty="0" smtClean="0"/>
              <a:t>を</a:t>
            </a:r>
            <a:endParaRPr lang="en-US" altLang="ja-JP" sz="3200" dirty="0" smtClean="0"/>
          </a:p>
          <a:p>
            <a:pPr>
              <a:lnSpc>
                <a:spcPct val="140000"/>
              </a:lnSpc>
            </a:pPr>
            <a:r>
              <a:rPr lang="ja-JP" altLang="en-US" sz="3200" dirty="0" smtClean="0"/>
              <a:t>　   　 投票用紙にかきます</a:t>
            </a:r>
            <a:endParaRPr kumimoji="1" lang="ja-JP" altLang="en-US" sz="3200" dirty="0"/>
          </a:p>
        </p:txBody>
      </p:sp>
      <p:sp>
        <p:nvSpPr>
          <p:cNvPr id="17" name="楕円 16"/>
          <p:cNvSpPr/>
          <p:nvPr/>
        </p:nvSpPr>
        <p:spPr>
          <a:xfrm>
            <a:off x="1690005" y="4055262"/>
            <a:ext cx="1080120" cy="1339766"/>
          </a:xfrm>
          <a:prstGeom prst="ellipse">
            <a:avLst/>
          </a:pr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タイトル 2"/>
          <p:cNvSpPr txBox="1">
            <a:spLocks/>
          </p:cNvSpPr>
          <p:nvPr/>
        </p:nvSpPr>
        <p:spPr>
          <a:xfrm>
            <a:off x="3904835" y="4749196"/>
            <a:ext cx="3909198"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1800" dirty="0" smtClean="0">
                <a:latin typeface="HGS創英角ｺﾞｼｯｸUB" panose="020B0900000000000000" pitchFamily="50" charset="-128"/>
                <a:ea typeface="HGS創英角ｺﾞｼｯｸUB" panose="020B0900000000000000" pitchFamily="50" charset="-128"/>
              </a:rPr>
              <a:t>とうひょうようし</a:t>
            </a:r>
            <a:endParaRPr lang="ja-JP" altLang="en-US" sz="1800" dirty="0">
              <a:latin typeface="HGS創英角ｺﾞｼｯｸUB" panose="020B0900000000000000" pitchFamily="50" charset="-128"/>
              <a:ea typeface="HGS創英角ｺﾞｼｯｸUB" panose="020B0900000000000000" pitchFamily="50" charset="-128"/>
            </a:endParaRPr>
          </a:p>
        </p:txBody>
      </p:sp>
      <p:sp>
        <p:nvSpPr>
          <p:cNvPr id="27" name="タイトル 2"/>
          <p:cNvSpPr txBox="1">
            <a:spLocks/>
          </p:cNvSpPr>
          <p:nvPr/>
        </p:nvSpPr>
        <p:spPr>
          <a:xfrm>
            <a:off x="4585130" y="3983427"/>
            <a:ext cx="3909198"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1600" dirty="0" smtClean="0">
                <a:latin typeface="HGS創英角ｺﾞｼｯｸUB" panose="020B0900000000000000" pitchFamily="50" charset="-128"/>
                <a:ea typeface="HGS創英角ｺﾞｼｯｸUB" panose="020B0900000000000000" pitchFamily="50" charset="-128"/>
              </a:rPr>
              <a:t>とうひょう</a:t>
            </a:r>
            <a:endParaRPr lang="ja-JP" altLang="en-US" sz="1800" dirty="0">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2881643012"/>
      </p:ext>
    </p:extLst>
  </p:cSld>
  <p:clrMapOvr>
    <a:masterClrMapping/>
  </p:clrMapOvr>
  <p:transition spd="med">
    <p:pull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solidFill>
                  <a:srgbClr val="1438AC"/>
                </a:solidFill>
                <a:latin typeface="HGS創英角ｺﾞｼｯｸUB" panose="020B0900000000000000" pitchFamily="50" charset="-128"/>
                <a:ea typeface="HGS創英角ｺﾞｼｯｸUB" panose="020B0900000000000000" pitchFamily="50" charset="-128"/>
              </a:rPr>
              <a:t>投票用紙</a:t>
            </a:r>
            <a:r>
              <a:rPr kumimoji="1" lang="ja-JP" altLang="en-US" sz="4000" dirty="0" smtClean="0">
                <a:solidFill>
                  <a:srgbClr val="1438AC"/>
                </a:solidFill>
                <a:latin typeface="HGS創英角ｺﾞｼｯｸUB" panose="020B0900000000000000" pitchFamily="50" charset="-128"/>
                <a:ea typeface="HGS創英角ｺﾞｼｯｸUB" panose="020B0900000000000000" pitchFamily="50" charset="-128"/>
              </a:rPr>
              <a:t>の</a:t>
            </a:r>
            <a:r>
              <a:rPr kumimoji="1" lang="ja-JP" altLang="en-US" dirty="0" smtClean="0">
                <a:solidFill>
                  <a:srgbClr val="1438AC"/>
                </a:solidFill>
                <a:latin typeface="HGS創英角ｺﾞｼｯｸUB" panose="020B0900000000000000" pitchFamily="50" charset="-128"/>
                <a:ea typeface="HGS創英角ｺﾞｼｯｸUB" panose="020B0900000000000000" pitchFamily="50" charset="-128"/>
              </a:rPr>
              <a:t>かきかた</a:t>
            </a:r>
            <a:endParaRPr kumimoji="1" lang="ja-JP" altLang="en-US" dirty="0">
              <a:solidFill>
                <a:srgbClr val="1438AC"/>
              </a:solidFill>
              <a:latin typeface="HGS創英角ｺﾞｼｯｸUB" panose="020B0900000000000000" pitchFamily="50" charset="-128"/>
              <a:ea typeface="HGS創英角ｺﾞｼｯｸUB" panose="020B0900000000000000" pitchFamily="50" charset="-128"/>
            </a:endParaRPr>
          </a:p>
        </p:txBody>
      </p:sp>
      <p:sp>
        <p:nvSpPr>
          <p:cNvPr id="2" name="コンテンツ プレースホルダー 1"/>
          <p:cNvSpPr>
            <a:spLocks noGrp="1"/>
          </p:cNvSpPr>
          <p:nvPr>
            <p:ph idx="1"/>
          </p:nvPr>
        </p:nvSpPr>
        <p:spPr>
          <a:xfrm>
            <a:off x="0" y="2000240"/>
            <a:ext cx="9144000" cy="3071834"/>
          </a:xfrm>
        </p:spPr>
        <p:txBody>
          <a:bodyPr>
            <a:noAutofit/>
          </a:bodyPr>
          <a:lstStyle/>
          <a:p>
            <a:pPr>
              <a:lnSpc>
                <a:spcPct val="150000"/>
              </a:lnSpc>
              <a:buNone/>
            </a:pPr>
            <a:r>
              <a:rPr kumimoji="1" lang="ja-JP" altLang="en-US" sz="4000" dirty="0" smtClean="0">
                <a:latin typeface="UD デジタル 教科書体 NP-B" panose="02020700000000000000" pitchFamily="18" charset="-128"/>
                <a:ea typeface="UD デジタル 教科書体 NP-B" panose="02020700000000000000" pitchFamily="18" charset="-128"/>
              </a:rPr>
              <a:t> 投票用紙には、</a:t>
            </a:r>
            <a:endParaRPr lang="en-US" altLang="ja-JP" sz="4000" dirty="0">
              <a:latin typeface="UD デジタル 教科書体 NP-B" panose="02020700000000000000" pitchFamily="18" charset="-128"/>
              <a:ea typeface="UD デジタル 教科書体 NP-B" panose="02020700000000000000" pitchFamily="18" charset="-128"/>
            </a:endParaRPr>
          </a:p>
          <a:p>
            <a:pPr>
              <a:lnSpc>
                <a:spcPct val="150000"/>
              </a:lnSpc>
              <a:buNone/>
            </a:pPr>
            <a:r>
              <a:rPr kumimoji="1" lang="ja-JP" altLang="en-US" sz="4000" dirty="0" smtClean="0">
                <a:latin typeface="UD デジタル 教科書体 NP-B" panose="02020700000000000000" pitchFamily="18" charset="-128"/>
                <a:ea typeface="UD デジタル 教科書体 NP-B" panose="02020700000000000000" pitchFamily="18" charset="-128"/>
              </a:rPr>
              <a:t> あなたが投票したいとおもう</a:t>
            </a:r>
            <a:endParaRPr kumimoji="1" lang="en-US" altLang="ja-JP" sz="4000" dirty="0" smtClean="0">
              <a:latin typeface="UD デジタル 教科書体 NP-B" panose="02020700000000000000" pitchFamily="18" charset="-128"/>
              <a:ea typeface="UD デジタル 教科書体 NP-B" panose="02020700000000000000" pitchFamily="18" charset="-128"/>
            </a:endParaRPr>
          </a:p>
          <a:p>
            <a:pPr>
              <a:lnSpc>
                <a:spcPct val="150000"/>
              </a:lnSpc>
              <a:buNone/>
            </a:pPr>
            <a:r>
              <a:rPr kumimoji="1" lang="ja-JP" altLang="en-US" sz="4000" dirty="0" smtClean="0">
                <a:solidFill>
                  <a:srgbClr val="FF0000"/>
                </a:solidFill>
                <a:latin typeface="UD デジタル 教科書体 NP-B" panose="02020700000000000000" pitchFamily="18" charset="-128"/>
                <a:ea typeface="UD デジタル 教科書体 NP-B" panose="02020700000000000000" pitchFamily="18" charset="-128"/>
              </a:rPr>
              <a:t> 候補者を１人 </a:t>
            </a:r>
            <a:r>
              <a:rPr kumimoji="1" lang="ja-JP" altLang="en-US" sz="4000" dirty="0" smtClean="0">
                <a:latin typeface="UD デジタル 教科書体 NP-B" panose="02020700000000000000" pitchFamily="18" charset="-128"/>
                <a:ea typeface="UD デジタル 教科書体 NP-B" panose="02020700000000000000" pitchFamily="18" charset="-128"/>
              </a:rPr>
              <a:t>選んで名前をかきます。</a:t>
            </a:r>
            <a:endParaRPr kumimoji="1" lang="en-US" altLang="ja-JP" sz="4000" dirty="0" smtClean="0">
              <a:latin typeface="UD デジタル 教科書体 NP-B" panose="02020700000000000000" pitchFamily="18" charset="-128"/>
              <a:ea typeface="UD デジタル 教科書体 NP-B" panose="02020700000000000000" pitchFamily="18" charset="-128"/>
            </a:endParaRPr>
          </a:p>
          <a:p>
            <a:pPr>
              <a:buNone/>
            </a:pPr>
            <a:endParaRPr kumimoji="1" lang="en-US" altLang="ja-JP" sz="4000" dirty="0" smtClean="0">
              <a:solidFill>
                <a:srgbClr val="FF6600"/>
              </a:solidFill>
              <a:latin typeface="UD デジタル 教科書体 NP-B" panose="02020700000000000000" pitchFamily="18" charset="-128"/>
              <a:ea typeface="UD デジタル 教科書体 NP-B" panose="02020700000000000000" pitchFamily="18" charset="-128"/>
            </a:endParaRPr>
          </a:p>
        </p:txBody>
      </p:sp>
      <p:sp>
        <p:nvSpPr>
          <p:cNvPr id="4" name="タイトル 2"/>
          <p:cNvSpPr txBox="1">
            <a:spLocks/>
          </p:cNvSpPr>
          <p:nvPr/>
        </p:nvSpPr>
        <p:spPr>
          <a:xfrm>
            <a:off x="1763688" y="116632"/>
            <a:ext cx="2880320" cy="5633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2400" dirty="0" smtClean="0">
                <a:solidFill>
                  <a:srgbClr val="1438AC"/>
                </a:solidFill>
                <a:latin typeface="HGS創英角ｺﾞｼｯｸUB" panose="020B0900000000000000" pitchFamily="50" charset="-128"/>
                <a:ea typeface="HGS創英角ｺﾞｼｯｸUB" panose="020B0900000000000000" pitchFamily="50" charset="-128"/>
              </a:rPr>
              <a:t>とうひょうようし</a:t>
            </a:r>
            <a:endParaRPr lang="ja-JP" altLang="en-US" sz="2400" dirty="0">
              <a:solidFill>
                <a:srgbClr val="1438AC"/>
              </a:solidFill>
              <a:latin typeface="HGS創英角ｺﾞｼｯｸUB" panose="020B0900000000000000" pitchFamily="50" charset="-128"/>
              <a:ea typeface="HGS創英角ｺﾞｼｯｸUB" panose="020B0900000000000000" pitchFamily="50" charset="-128"/>
            </a:endParaRPr>
          </a:p>
        </p:txBody>
      </p:sp>
      <p:sp>
        <p:nvSpPr>
          <p:cNvPr id="5" name="タイトル 2"/>
          <p:cNvSpPr txBox="1">
            <a:spLocks/>
          </p:cNvSpPr>
          <p:nvPr/>
        </p:nvSpPr>
        <p:spPr>
          <a:xfrm>
            <a:off x="-180528" y="1857104"/>
            <a:ext cx="2880320" cy="5633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2000" dirty="0" smtClean="0">
                <a:latin typeface="HGS創英角ｺﾞｼｯｸUB" panose="020B0900000000000000" pitchFamily="50" charset="-128"/>
                <a:ea typeface="HGS創英角ｺﾞｼｯｸUB" panose="020B0900000000000000" pitchFamily="50" charset="-128"/>
              </a:rPr>
              <a:t>とうひょうようし</a:t>
            </a:r>
            <a:endParaRPr lang="ja-JP" altLang="en-US" sz="2000" dirty="0">
              <a:latin typeface="HGS創英角ｺﾞｼｯｸUB" panose="020B0900000000000000" pitchFamily="50" charset="-128"/>
              <a:ea typeface="HGS創英角ｺﾞｼｯｸUB" panose="020B0900000000000000" pitchFamily="50" charset="-128"/>
            </a:endParaRPr>
          </a:p>
        </p:txBody>
      </p:sp>
      <p:sp>
        <p:nvSpPr>
          <p:cNvPr id="6" name="タイトル 2"/>
          <p:cNvSpPr txBox="1">
            <a:spLocks/>
          </p:cNvSpPr>
          <p:nvPr/>
        </p:nvSpPr>
        <p:spPr>
          <a:xfrm>
            <a:off x="1403648" y="2908737"/>
            <a:ext cx="2880320" cy="5633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2000" dirty="0" smtClean="0">
                <a:latin typeface="HGS創英角ｺﾞｼｯｸUB" panose="020B0900000000000000" pitchFamily="50" charset="-128"/>
                <a:ea typeface="HGS創英角ｺﾞｼｯｸUB" panose="020B0900000000000000" pitchFamily="50" charset="-128"/>
              </a:rPr>
              <a:t>とうひょう</a:t>
            </a:r>
            <a:endParaRPr lang="ja-JP" altLang="en-US" sz="2000" dirty="0">
              <a:latin typeface="HGS創英角ｺﾞｼｯｸUB" panose="020B0900000000000000" pitchFamily="50" charset="-128"/>
              <a:ea typeface="HGS創英角ｺﾞｼｯｸUB" panose="020B0900000000000000" pitchFamily="50" charset="-128"/>
            </a:endParaRPr>
          </a:p>
        </p:txBody>
      </p:sp>
      <p:sp>
        <p:nvSpPr>
          <p:cNvPr id="7" name="タイトル 2"/>
          <p:cNvSpPr txBox="1">
            <a:spLocks/>
          </p:cNvSpPr>
          <p:nvPr/>
        </p:nvSpPr>
        <p:spPr>
          <a:xfrm>
            <a:off x="-396552" y="3933056"/>
            <a:ext cx="2880320" cy="5633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2000" dirty="0" smtClean="0">
                <a:solidFill>
                  <a:srgbClr val="FF0000"/>
                </a:solidFill>
                <a:latin typeface="HGS創英角ｺﾞｼｯｸUB" panose="020B0900000000000000" pitchFamily="50" charset="-128"/>
                <a:ea typeface="HGS創英角ｺﾞｼｯｸUB" panose="020B0900000000000000" pitchFamily="50" charset="-128"/>
              </a:rPr>
              <a:t>こうほしゃ</a:t>
            </a:r>
            <a:endParaRPr lang="ja-JP" altLang="en-US" sz="2000" dirty="0">
              <a:solidFill>
                <a:srgbClr val="FF0000"/>
              </a:solidFill>
              <a:latin typeface="HGS創英角ｺﾞｼｯｸUB" panose="020B0900000000000000" pitchFamily="50" charset="-128"/>
              <a:ea typeface="HGS創英角ｺﾞｼｯｸUB" panose="020B0900000000000000" pitchFamily="50" charset="-128"/>
            </a:endParaRPr>
          </a:p>
        </p:txBody>
      </p:sp>
      <p:sp>
        <p:nvSpPr>
          <p:cNvPr id="8" name="タイトル 2"/>
          <p:cNvSpPr txBox="1">
            <a:spLocks/>
          </p:cNvSpPr>
          <p:nvPr/>
        </p:nvSpPr>
        <p:spPr>
          <a:xfrm>
            <a:off x="2267744" y="3873954"/>
            <a:ext cx="2880320" cy="5633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2000" dirty="0" smtClean="0">
                <a:latin typeface="HGS創英角ｺﾞｼｯｸUB" panose="020B0900000000000000" pitchFamily="50" charset="-128"/>
                <a:ea typeface="HGS創英角ｺﾞｼｯｸUB" panose="020B0900000000000000" pitchFamily="50" charset="-128"/>
              </a:rPr>
              <a:t>えら</a:t>
            </a:r>
            <a:endParaRPr lang="ja-JP" altLang="en-US" sz="2000" dirty="0">
              <a:latin typeface="HGS創英角ｺﾞｼｯｸUB" panose="020B0900000000000000" pitchFamily="50" charset="-128"/>
              <a:ea typeface="HGS創英角ｺﾞｼｯｸUB" panose="020B0900000000000000" pitchFamily="50" charset="-128"/>
            </a:endParaRPr>
          </a:p>
        </p:txBody>
      </p:sp>
      <p:sp>
        <p:nvSpPr>
          <p:cNvPr id="10" name="タイトル 2"/>
          <p:cNvSpPr txBox="1">
            <a:spLocks/>
          </p:cNvSpPr>
          <p:nvPr/>
        </p:nvSpPr>
        <p:spPr>
          <a:xfrm>
            <a:off x="4104456" y="3873743"/>
            <a:ext cx="2880320" cy="5633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2000" dirty="0" smtClean="0">
                <a:latin typeface="HGS創英角ｺﾞｼｯｸUB" panose="020B0900000000000000" pitchFamily="50" charset="-128"/>
                <a:ea typeface="HGS創英角ｺﾞｼｯｸUB" panose="020B0900000000000000" pitchFamily="50" charset="-128"/>
              </a:rPr>
              <a:t>なまえ</a:t>
            </a:r>
            <a:endParaRPr lang="ja-JP" altLang="en-US" sz="2000" dirty="0">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16777544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14546" y="1399564"/>
            <a:ext cx="4714908" cy="5458436"/>
          </a:xfrm>
          <a:prstGeom prst="rect">
            <a:avLst/>
          </a:prstGeom>
          <a:noFill/>
          <a:ln w="9525">
            <a:noFill/>
            <a:miter lim="800000"/>
            <a:headEnd/>
            <a:tailEnd/>
          </a:ln>
          <a:effectLst/>
        </p:spPr>
      </p:pic>
      <p:sp>
        <p:nvSpPr>
          <p:cNvPr id="5" name="タイトル 2"/>
          <p:cNvSpPr>
            <a:spLocks noGrp="1"/>
          </p:cNvSpPr>
          <p:nvPr>
            <p:ph type="title"/>
          </p:nvPr>
        </p:nvSpPr>
        <p:spPr>
          <a:xfrm>
            <a:off x="457200" y="274638"/>
            <a:ext cx="8229600" cy="1143000"/>
          </a:xfrm>
        </p:spPr>
        <p:txBody>
          <a:bodyPr/>
          <a:lstStyle/>
          <a:p>
            <a:r>
              <a:rPr kumimoji="1" lang="ja-JP" altLang="en-US" dirty="0" smtClean="0">
                <a:solidFill>
                  <a:srgbClr val="1438AC"/>
                </a:solidFill>
                <a:latin typeface="HGS創英角ｺﾞｼｯｸUB" panose="020B0900000000000000" pitchFamily="50" charset="-128"/>
                <a:ea typeface="HGS創英角ｺﾞｼｯｸUB" panose="020B0900000000000000" pitchFamily="50" charset="-128"/>
              </a:rPr>
              <a:t>投票用紙</a:t>
            </a:r>
            <a:r>
              <a:rPr kumimoji="1" lang="ja-JP" altLang="en-US" sz="4000" dirty="0" smtClean="0">
                <a:solidFill>
                  <a:srgbClr val="1438AC"/>
                </a:solidFill>
                <a:latin typeface="HGS創英角ｺﾞｼｯｸUB" panose="020B0900000000000000" pitchFamily="50" charset="-128"/>
                <a:ea typeface="HGS創英角ｺﾞｼｯｸUB" panose="020B0900000000000000" pitchFamily="50" charset="-128"/>
              </a:rPr>
              <a:t>の</a:t>
            </a:r>
            <a:r>
              <a:rPr kumimoji="1" lang="ja-JP" altLang="en-US" dirty="0" smtClean="0">
                <a:solidFill>
                  <a:srgbClr val="1438AC"/>
                </a:solidFill>
                <a:latin typeface="HGS創英角ｺﾞｼｯｸUB" panose="020B0900000000000000" pitchFamily="50" charset="-128"/>
                <a:ea typeface="HGS創英角ｺﾞｼｯｸUB" panose="020B0900000000000000" pitchFamily="50" charset="-128"/>
              </a:rPr>
              <a:t>かきかた</a:t>
            </a:r>
            <a:endParaRPr kumimoji="1" lang="ja-JP" altLang="en-US" dirty="0">
              <a:solidFill>
                <a:srgbClr val="1438AC"/>
              </a:solidFill>
              <a:latin typeface="HGS創英角ｺﾞｼｯｸUB" panose="020B0900000000000000" pitchFamily="50" charset="-128"/>
              <a:ea typeface="HGS創英角ｺﾞｼｯｸUB" panose="020B0900000000000000" pitchFamily="50" charset="-128"/>
            </a:endParaRPr>
          </a:p>
        </p:txBody>
      </p:sp>
      <p:sp>
        <p:nvSpPr>
          <p:cNvPr id="6" name="タイトル 2"/>
          <p:cNvSpPr txBox="1">
            <a:spLocks/>
          </p:cNvSpPr>
          <p:nvPr/>
        </p:nvSpPr>
        <p:spPr>
          <a:xfrm>
            <a:off x="1763688" y="116632"/>
            <a:ext cx="2880320" cy="5633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2400" dirty="0" smtClean="0">
                <a:solidFill>
                  <a:srgbClr val="1438AC"/>
                </a:solidFill>
                <a:latin typeface="HGS創英角ｺﾞｼｯｸUB" panose="020B0900000000000000" pitchFamily="50" charset="-128"/>
                <a:ea typeface="HGS創英角ｺﾞｼｯｸUB" panose="020B0900000000000000" pitchFamily="50" charset="-128"/>
              </a:rPr>
              <a:t>とうひょうようし</a:t>
            </a:r>
            <a:endParaRPr lang="ja-JP" altLang="en-US" sz="2400" dirty="0">
              <a:solidFill>
                <a:srgbClr val="1438AC"/>
              </a:solidFill>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14833299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377788" y="1844824"/>
            <a:ext cx="8532440" cy="3500462"/>
          </a:xfrm>
        </p:spPr>
        <p:txBody>
          <a:bodyPr>
            <a:normAutofit/>
          </a:bodyPr>
          <a:lstStyle/>
          <a:p>
            <a:pPr>
              <a:lnSpc>
                <a:spcPct val="150000"/>
              </a:lnSpc>
              <a:spcBef>
                <a:spcPts val="1200"/>
              </a:spcBef>
              <a:buNone/>
            </a:pPr>
            <a:r>
              <a:rPr kumimoji="1" lang="ja-JP" altLang="en-US" sz="3600" dirty="0" smtClean="0">
                <a:latin typeface="UD デジタル 教科書体 NP-B" panose="02020700000000000000" pitchFamily="18" charset="-128"/>
                <a:ea typeface="UD デジタル 教科書体 NP-B" panose="02020700000000000000" pitchFamily="18" charset="-128"/>
              </a:rPr>
              <a:t>「なにも</a:t>
            </a:r>
            <a:r>
              <a:rPr lang="ja-JP" altLang="en-US" sz="3600" dirty="0">
                <a:latin typeface="UD デジタル 教科書体 NP-B" panose="02020700000000000000" pitchFamily="18" charset="-128"/>
                <a:ea typeface="UD デジタル 教科書体 NP-B" panose="02020700000000000000" pitchFamily="18" charset="-128"/>
              </a:rPr>
              <a:t> </a:t>
            </a:r>
            <a:r>
              <a:rPr lang="ja-JP" altLang="en-US" sz="3600" dirty="0" smtClean="0">
                <a:solidFill>
                  <a:srgbClr val="FF0000"/>
                </a:solidFill>
                <a:latin typeface="UD デジタル 教科書体 NP-B" panose="02020700000000000000" pitchFamily="18" charset="-128"/>
                <a:ea typeface="UD デジタル 教科書体 NP-B" panose="02020700000000000000" pitchFamily="18" charset="-128"/>
              </a:rPr>
              <a:t>かか</a:t>
            </a:r>
            <a:r>
              <a:rPr kumimoji="1" lang="ja-JP" altLang="en-US" sz="3600" dirty="0" smtClean="0">
                <a:solidFill>
                  <a:srgbClr val="FF0000"/>
                </a:solidFill>
                <a:latin typeface="UD デジタル 教科書体 NP-B" panose="02020700000000000000" pitchFamily="18" charset="-128"/>
                <a:ea typeface="UD デジタル 教科書体 NP-B" panose="02020700000000000000" pitchFamily="18" charset="-128"/>
              </a:rPr>
              <a:t>ないで</a:t>
            </a:r>
            <a:r>
              <a:rPr kumimoji="1" lang="ja-JP" altLang="en-US" sz="3600" dirty="0" smtClean="0">
                <a:latin typeface="UD デジタル 教科書体 NP-B" panose="02020700000000000000" pitchFamily="18" charset="-128"/>
                <a:ea typeface="UD デジタル 教科書体 NP-B" panose="02020700000000000000" pitchFamily="18" charset="-128"/>
              </a:rPr>
              <a:t> 投票箱にいれる」</a:t>
            </a:r>
            <a:endParaRPr kumimoji="1" lang="en-US" altLang="ja-JP" sz="3600" dirty="0" smtClean="0">
              <a:latin typeface="UD デジタル 教科書体 NP-B" panose="02020700000000000000" pitchFamily="18" charset="-128"/>
              <a:ea typeface="UD デジタル 教科書体 NP-B" panose="02020700000000000000" pitchFamily="18" charset="-128"/>
            </a:endParaRPr>
          </a:p>
          <a:p>
            <a:pPr>
              <a:lnSpc>
                <a:spcPct val="150000"/>
              </a:lnSpc>
              <a:spcBef>
                <a:spcPts val="1200"/>
              </a:spcBef>
              <a:buNone/>
            </a:pPr>
            <a:r>
              <a:rPr lang="ja-JP" altLang="en-US" sz="3600" dirty="0" smtClean="0">
                <a:latin typeface="UD デジタル 教科書体 NP-B" panose="02020700000000000000" pitchFamily="18" charset="-128"/>
                <a:ea typeface="UD デジタル 教科書体 NP-B" panose="02020700000000000000" pitchFamily="18" charset="-128"/>
              </a:rPr>
              <a:t>「</a:t>
            </a:r>
            <a:r>
              <a:rPr lang="ja-JP" altLang="en-US" sz="3600" dirty="0" smtClean="0">
                <a:solidFill>
                  <a:srgbClr val="FF0000"/>
                </a:solidFill>
                <a:latin typeface="UD デジタル 教科書体 NP-B" panose="02020700000000000000" pitchFamily="18" charset="-128"/>
                <a:ea typeface="UD デジタル 教科書体 NP-B" panose="02020700000000000000" pitchFamily="18" charset="-128"/>
              </a:rPr>
              <a:t>立候補していない人</a:t>
            </a:r>
            <a:r>
              <a:rPr kumimoji="1" lang="ja-JP" altLang="en-US" sz="3600" dirty="0" smtClean="0">
                <a:solidFill>
                  <a:srgbClr val="FF0000"/>
                </a:solidFill>
                <a:latin typeface="UD デジタル 教科書体 NP-B" panose="02020700000000000000" pitchFamily="18" charset="-128"/>
                <a:ea typeface="UD デジタル 教科書体 NP-B" panose="02020700000000000000" pitchFamily="18" charset="-128"/>
              </a:rPr>
              <a:t>の名前</a:t>
            </a:r>
            <a:r>
              <a:rPr kumimoji="1" lang="ja-JP" altLang="en-US" sz="3600" dirty="0" smtClean="0">
                <a:latin typeface="UD デジタル 教科書体 NP-B" panose="02020700000000000000" pitchFamily="18" charset="-128"/>
                <a:ea typeface="UD デジタル 教科書体 NP-B" panose="02020700000000000000" pitchFamily="18" charset="-128"/>
              </a:rPr>
              <a:t>をかく」</a:t>
            </a:r>
            <a:endParaRPr kumimoji="1" lang="en-US" altLang="ja-JP" sz="3600" dirty="0" smtClean="0">
              <a:latin typeface="UD デジタル 教科書体 NP-B" panose="02020700000000000000" pitchFamily="18" charset="-128"/>
              <a:ea typeface="UD デジタル 教科書体 NP-B" panose="02020700000000000000" pitchFamily="18" charset="-128"/>
            </a:endParaRPr>
          </a:p>
          <a:p>
            <a:pPr>
              <a:lnSpc>
                <a:spcPct val="150000"/>
              </a:lnSpc>
              <a:spcBef>
                <a:spcPts val="1200"/>
              </a:spcBef>
              <a:buNone/>
            </a:pPr>
            <a:r>
              <a:rPr kumimoji="1" lang="ja-JP" altLang="en-US" sz="3600" dirty="0" smtClean="0">
                <a:latin typeface="UD デジタル 教科書体 NP-B" panose="02020700000000000000" pitchFamily="18" charset="-128"/>
                <a:ea typeface="UD デジタル 教科書体 NP-B" panose="02020700000000000000" pitchFamily="18" charset="-128"/>
              </a:rPr>
              <a:t>「名前のほか</a:t>
            </a:r>
            <a:r>
              <a:rPr kumimoji="1" lang="ja-JP" altLang="en-US" sz="3600" dirty="0" smtClean="0">
                <a:solidFill>
                  <a:srgbClr val="FF0000"/>
                </a:solidFill>
                <a:latin typeface="UD デジタル 教科書体 NP-B" panose="02020700000000000000" pitchFamily="18" charset="-128"/>
                <a:ea typeface="UD デジタル 教科書体 NP-B" panose="02020700000000000000" pitchFamily="18" charset="-128"/>
              </a:rPr>
              <a:t>必要の</a:t>
            </a:r>
            <a:r>
              <a:rPr lang="ja-JP" altLang="en-US" sz="3600" dirty="0" smtClean="0">
                <a:solidFill>
                  <a:srgbClr val="FF0000"/>
                </a:solidFill>
                <a:latin typeface="UD デジタル 教科書体 NP-B" panose="02020700000000000000" pitchFamily="18" charset="-128"/>
                <a:ea typeface="UD デジタル 教科書体 NP-B" panose="02020700000000000000" pitchFamily="18" charset="-128"/>
              </a:rPr>
              <a:t>ないこと</a:t>
            </a:r>
            <a:r>
              <a:rPr kumimoji="1" lang="ja-JP" altLang="en-US" sz="3600" dirty="0" smtClean="0">
                <a:latin typeface="UD デジタル 教科書体 NP-B" panose="02020700000000000000" pitchFamily="18" charset="-128"/>
                <a:ea typeface="UD デジタル 教科書体 NP-B" panose="02020700000000000000" pitchFamily="18" charset="-128"/>
              </a:rPr>
              <a:t>をかく」</a:t>
            </a:r>
            <a:endParaRPr lang="en-US" altLang="ja-JP" sz="3600" dirty="0" smtClean="0">
              <a:latin typeface="UD デジタル 教科書体 NP-B" panose="02020700000000000000" pitchFamily="18" charset="-128"/>
              <a:ea typeface="UD デジタル 教科書体 NP-B" panose="02020700000000000000" pitchFamily="18" charset="-128"/>
            </a:endParaRPr>
          </a:p>
        </p:txBody>
      </p:sp>
      <p:sp>
        <p:nvSpPr>
          <p:cNvPr id="5" name="タイトル 2"/>
          <p:cNvSpPr>
            <a:spLocks noGrp="1"/>
          </p:cNvSpPr>
          <p:nvPr>
            <p:ph type="title"/>
          </p:nvPr>
        </p:nvSpPr>
        <p:spPr>
          <a:xfrm>
            <a:off x="457200" y="274638"/>
            <a:ext cx="8229600" cy="1143000"/>
          </a:xfrm>
        </p:spPr>
        <p:txBody>
          <a:bodyPr/>
          <a:lstStyle/>
          <a:p>
            <a:r>
              <a:rPr kumimoji="1" lang="ja-JP" altLang="en-US" dirty="0" smtClean="0">
                <a:solidFill>
                  <a:srgbClr val="1438AC"/>
                </a:solidFill>
                <a:latin typeface="HGS創英角ｺﾞｼｯｸUB" panose="020B0900000000000000" pitchFamily="50" charset="-128"/>
                <a:ea typeface="HGS創英角ｺﾞｼｯｸUB" panose="020B0900000000000000" pitchFamily="50" charset="-128"/>
              </a:rPr>
              <a:t>投票用紙</a:t>
            </a:r>
            <a:r>
              <a:rPr kumimoji="1" lang="ja-JP" altLang="en-US" sz="4000" dirty="0" smtClean="0">
                <a:solidFill>
                  <a:srgbClr val="1438AC"/>
                </a:solidFill>
                <a:latin typeface="HGS創英角ｺﾞｼｯｸUB" panose="020B0900000000000000" pitchFamily="50" charset="-128"/>
                <a:ea typeface="HGS創英角ｺﾞｼｯｸUB" panose="020B0900000000000000" pitchFamily="50" charset="-128"/>
              </a:rPr>
              <a:t>の</a:t>
            </a:r>
            <a:r>
              <a:rPr kumimoji="1" lang="ja-JP" altLang="en-US" dirty="0" smtClean="0">
                <a:solidFill>
                  <a:srgbClr val="1438AC"/>
                </a:solidFill>
                <a:latin typeface="HGS創英角ｺﾞｼｯｸUB" panose="020B0900000000000000" pitchFamily="50" charset="-128"/>
                <a:ea typeface="HGS創英角ｺﾞｼｯｸUB" panose="020B0900000000000000" pitchFamily="50" charset="-128"/>
              </a:rPr>
              <a:t>かきかた</a:t>
            </a:r>
            <a:endParaRPr kumimoji="1" lang="ja-JP" altLang="en-US" dirty="0">
              <a:solidFill>
                <a:srgbClr val="1438AC"/>
              </a:solidFill>
              <a:latin typeface="HGS創英角ｺﾞｼｯｸUB" panose="020B0900000000000000" pitchFamily="50" charset="-128"/>
              <a:ea typeface="HGS創英角ｺﾞｼｯｸUB" panose="020B0900000000000000" pitchFamily="50" charset="-128"/>
            </a:endParaRPr>
          </a:p>
        </p:txBody>
      </p:sp>
      <p:sp>
        <p:nvSpPr>
          <p:cNvPr id="6" name="タイトル 2"/>
          <p:cNvSpPr txBox="1">
            <a:spLocks/>
          </p:cNvSpPr>
          <p:nvPr/>
        </p:nvSpPr>
        <p:spPr>
          <a:xfrm>
            <a:off x="1763688" y="116632"/>
            <a:ext cx="2880320" cy="5633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2400" dirty="0" smtClean="0">
                <a:solidFill>
                  <a:srgbClr val="1438AC"/>
                </a:solidFill>
                <a:latin typeface="HGS創英角ｺﾞｼｯｸUB" panose="020B0900000000000000" pitchFamily="50" charset="-128"/>
                <a:ea typeface="HGS創英角ｺﾞｼｯｸUB" panose="020B0900000000000000" pitchFamily="50" charset="-128"/>
              </a:rPr>
              <a:t>とうひょうようし</a:t>
            </a:r>
            <a:endParaRPr lang="ja-JP" altLang="en-US" sz="2400" dirty="0">
              <a:solidFill>
                <a:srgbClr val="1438AC"/>
              </a:solidFill>
              <a:latin typeface="HGS創英角ｺﾞｼｯｸUB" panose="020B0900000000000000" pitchFamily="50" charset="-128"/>
              <a:ea typeface="HGS創英角ｺﾞｼｯｸUB" panose="020B0900000000000000" pitchFamily="50" charset="-128"/>
            </a:endParaRPr>
          </a:p>
        </p:txBody>
      </p:sp>
      <p:sp>
        <p:nvSpPr>
          <p:cNvPr id="7" name="タイトル 2"/>
          <p:cNvSpPr txBox="1">
            <a:spLocks/>
          </p:cNvSpPr>
          <p:nvPr/>
        </p:nvSpPr>
        <p:spPr>
          <a:xfrm>
            <a:off x="4695250" y="1628800"/>
            <a:ext cx="3909198"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1800" dirty="0" smtClean="0">
                <a:latin typeface="HGS創英角ｺﾞｼｯｸUB" panose="020B0900000000000000" pitchFamily="50" charset="-128"/>
                <a:ea typeface="HGS創英角ｺﾞｼｯｸUB" panose="020B0900000000000000" pitchFamily="50" charset="-128"/>
              </a:rPr>
              <a:t>とうひょうばこ</a:t>
            </a:r>
            <a:endParaRPr lang="ja-JP" altLang="en-US" sz="1800" dirty="0">
              <a:latin typeface="HGS創英角ｺﾞｼｯｸUB" panose="020B0900000000000000" pitchFamily="50" charset="-128"/>
              <a:ea typeface="HGS創英角ｺﾞｼｯｸUB" panose="020B0900000000000000" pitchFamily="50" charset="-128"/>
            </a:endParaRPr>
          </a:p>
        </p:txBody>
      </p:sp>
      <p:sp>
        <p:nvSpPr>
          <p:cNvPr id="8" name="タイトル 2"/>
          <p:cNvSpPr txBox="1">
            <a:spLocks/>
          </p:cNvSpPr>
          <p:nvPr/>
        </p:nvSpPr>
        <p:spPr>
          <a:xfrm>
            <a:off x="971600" y="2636937"/>
            <a:ext cx="6120680"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1800" dirty="0" smtClean="0">
                <a:solidFill>
                  <a:srgbClr val="FF0000"/>
                </a:solidFill>
                <a:latin typeface="HGS創英角ｺﾞｼｯｸUB" panose="020B0900000000000000" pitchFamily="50" charset="-128"/>
                <a:ea typeface="HGS創英角ｺﾞｼｯｸUB" panose="020B0900000000000000" pitchFamily="50" charset="-128"/>
              </a:rPr>
              <a:t>りっこうほ　　　　　　　　　　 ひと　　</a:t>
            </a:r>
            <a:r>
              <a:rPr lang="ja-JP" altLang="en-US" sz="1800" dirty="0">
                <a:solidFill>
                  <a:srgbClr val="FF0000"/>
                </a:solidFill>
                <a:latin typeface="HGS創英角ｺﾞｼｯｸUB" panose="020B0900000000000000" pitchFamily="50" charset="-128"/>
                <a:ea typeface="HGS創英角ｺﾞｼｯｸUB" panose="020B0900000000000000" pitchFamily="50" charset="-128"/>
              </a:rPr>
              <a:t> </a:t>
            </a:r>
            <a:r>
              <a:rPr lang="ja-JP" altLang="en-US" sz="1800" dirty="0" smtClean="0">
                <a:solidFill>
                  <a:srgbClr val="FF0000"/>
                </a:solidFill>
                <a:latin typeface="HGS創英角ｺﾞｼｯｸUB" panose="020B0900000000000000" pitchFamily="50" charset="-128"/>
                <a:ea typeface="HGS創英角ｺﾞｼｯｸUB" panose="020B0900000000000000" pitchFamily="50" charset="-128"/>
              </a:rPr>
              <a:t> なまえ</a:t>
            </a:r>
            <a:endParaRPr lang="ja-JP" altLang="en-US" sz="1800" dirty="0">
              <a:solidFill>
                <a:srgbClr val="FF0000"/>
              </a:solidFill>
              <a:latin typeface="HGS創英角ｺﾞｼｯｸUB" panose="020B0900000000000000" pitchFamily="50" charset="-128"/>
              <a:ea typeface="HGS創英角ｺﾞｼｯｸUB" panose="020B0900000000000000" pitchFamily="50" charset="-128"/>
            </a:endParaRPr>
          </a:p>
        </p:txBody>
      </p:sp>
      <p:sp>
        <p:nvSpPr>
          <p:cNvPr id="10" name="タイトル 2"/>
          <p:cNvSpPr txBox="1">
            <a:spLocks/>
          </p:cNvSpPr>
          <p:nvPr/>
        </p:nvSpPr>
        <p:spPr>
          <a:xfrm>
            <a:off x="957686" y="3595055"/>
            <a:ext cx="6120680"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1800" dirty="0" smtClean="0">
                <a:latin typeface="HGS創英角ｺﾞｼｯｸUB" panose="020B0900000000000000" pitchFamily="50" charset="-128"/>
                <a:ea typeface="HGS創英角ｺﾞｼｯｸUB" panose="020B0900000000000000" pitchFamily="50" charset="-128"/>
              </a:rPr>
              <a:t>なまえ</a:t>
            </a:r>
            <a:r>
              <a:rPr lang="ja-JP" altLang="en-US" sz="1800" dirty="0" smtClean="0">
                <a:solidFill>
                  <a:srgbClr val="FF0000"/>
                </a:solidFill>
                <a:latin typeface="HGS創英角ｺﾞｼｯｸUB" panose="020B0900000000000000" pitchFamily="50" charset="-128"/>
                <a:ea typeface="HGS創英角ｺﾞｼｯｸUB" panose="020B0900000000000000" pitchFamily="50" charset="-128"/>
              </a:rPr>
              <a:t>　　　　　　</a:t>
            </a:r>
            <a:r>
              <a:rPr lang="ja-JP" altLang="en-US" sz="1800" dirty="0">
                <a:solidFill>
                  <a:srgbClr val="FF0000"/>
                </a:solidFill>
                <a:latin typeface="HGS創英角ｺﾞｼｯｸUB" panose="020B0900000000000000" pitchFamily="50" charset="-128"/>
                <a:ea typeface="HGS創英角ｺﾞｼｯｸUB" panose="020B0900000000000000" pitchFamily="50" charset="-128"/>
              </a:rPr>
              <a:t> </a:t>
            </a:r>
            <a:r>
              <a:rPr lang="ja-JP" altLang="en-US" sz="1800" dirty="0" smtClean="0">
                <a:solidFill>
                  <a:srgbClr val="FF0000"/>
                </a:solidFill>
                <a:latin typeface="HGS創英角ｺﾞｼｯｸUB" panose="020B0900000000000000" pitchFamily="50" charset="-128"/>
                <a:ea typeface="HGS創英角ｺﾞｼｯｸUB" panose="020B0900000000000000" pitchFamily="50" charset="-128"/>
              </a:rPr>
              <a:t>ひつよう</a:t>
            </a:r>
            <a:endParaRPr lang="ja-JP" altLang="en-US" sz="1800" dirty="0">
              <a:solidFill>
                <a:srgbClr val="FF0000"/>
              </a:solidFill>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16777544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2204864" y="1575644"/>
            <a:ext cx="1997968" cy="1080120"/>
          </a:xfrm>
        </p:spPr>
        <p:txBody>
          <a:bodyPr>
            <a:normAutofit/>
          </a:bodyPr>
          <a:lstStyle/>
          <a:p>
            <a:pPr>
              <a:lnSpc>
                <a:spcPct val="150000"/>
              </a:lnSpc>
              <a:spcBef>
                <a:spcPts val="1200"/>
              </a:spcBef>
              <a:buNone/>
            </a:pPr>
            <a:r>
              <a:rPr kumimoji="1" lang="ja-JP" altLang="en-US" sz="2400" dirty="0" smtClean="0">
                <a:latin typeface="UD デジタル 教科書体 NP-B" panose="02020700000000000000" pitchFamily="18" charset="-128"/>
                <a:ea typeface="UD デジタル 教科書体 NP-B" panose="02020700000000000000" pitchFamily="18" charset="-128"/>
              </a:rPr>
              <a:t>とうひょう</a:t>
            </a:r>
            <a:endParaRPr kumimoji="1" lang="en-US" altLang="ja-JP" sz="2400" dirty="0" smtClean="0">
              <a:latin typeface="UD デジタル 教科書体 NP-B" panose="02020700000000000000" pitchFamily="18" charset="-128"/>
              <a:ea typeface="UD デジタル 教科書体 NP-B" panose="02020700000000000000" pitchFamily="18" charset="-128"/>
            </a:endParaRPr>
          </a:p>
        </p:txBody>
      </p:sp>
      <p:sp>
        <p:nvSpPr>
          <p:cNvPr id="5" name="タイトル 2"/>
          <p:cNvSpPr>
            <a:spLocks noGrp="1"/>
          </p:cNvSpPr>
          <p:nvPr>
            <p:ph type="title"/>
          </p:nvPr>
        </p:nvSpPr>
        <p:spPr>
          <a:xfrm>
            <a:off x="457200" y="274638"/>
            <a:ext cx="8229600" cy="1143000"/>
          </a:xfrm>
        </p:spPr>
        <p:txBody>
          <a:bodyPr/>
          <a:lstStyle/>
          <a:p>
            <a:r>
              <a:rPr kumimoji="1" lang="ja-JP" altLang="en-US" dirty="0" smtClean="0">
                <a:solidFill>
                  <a:srgbClr val="1438AC"/>
                </a:solidFill>
                <a:latin typeface="HGS創英角ｺﾞｼｯｸUB" panose="020B0900000000000000" pitchFamily="50" charset="-128"/>
                <a:ea typeface="HGS創英角ｺﾞｼｯｸUB" panose="020B0900000000000000" pitchFamily="50" charset="-128"/>
              </a:rPr>
              <a:t>投票用紙</a:t>
            </a:r>
            <a:r>
              <a:rPr kumimoji="1" lang="ja-JP" altLang="en-US" sz="4000" dirty="0" smtClean="0">
                <a:solidFill>
                  <a:srgbClr val="1438AC"/>
                </a:solidFill>
                <a:latin typeface="HGS創英角ｺﾞｼｯｸUB" panose="020B0900000000000000" pitchFamily="50" charset="-128"/>
                <a:ea typeface="HGS創英角ｺﾞｼｯｸUB" panose="020B0900000000000000" pitchFamily="50" charset="-128"/>
              </a:rPr>
              <a:t>の</a:t>
            </a:r>
            <a:r>
              <a:rPr kumimoji="1" lang="ja-JP" altLang="en-US" dirty="0" smtClean="0">
                <a:solidFill>
                  <a:srgbClr val="1438AC"/>
                </a:solidFill>
                <a:latin typeface="HGS創英角ｺﾞｼｯｸUB" panose="020B0900000000000000" pitchFamily="50" charset="-128"/>
                <a:ea typeface="HGS創英角ｺﾞｼｯｸUB" panose="020B0900000000000000" pitchFamily="50" charset="-128"/>
              </a:rPr>
              <a:t>かきかた</a:t>
            </a:r>
            <a:endParaRPr kumimoji="1" lang="ja-JP" altLang="en-US" dirty="0">
              <a:solidFill>
                <a:srgbClr val="1438AC"/>
              </a:solidFill>
              <a:latin typeface="HGS創英角ｺﾞｼｯｸUB" panose="020B0900000000000000" pitchFamily="50" charset="-128"/>
              <a:ea typeface="HGS創英角ｺﾞｼｯｸUB" panose="020B0900000000000000" pitchFamily="50" charset="-128"/>
            </a:endParaRPr>
          </a:p>
        </p:txBody>
      </p:sp>
      <p:sp>
        <p:nvSpPr>
          <p:cNvPr id="6" name="タイトル 2"/>
          <p:cNvSpPr txBox="1">
            <a:spLocks/>
          </p:cNvSpPr>
          <p:nvPr/>
        </p:nvSpPr>
        <p:spPr>
          <a:xfrm>
            <a:off x="1763688" y="116632"/>
            <a:ext cx="2880320" cy="5633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2400" dirty="0" smtClean="0">
                <a:solidFill>
                  <a:srgbClr val="1438AC"/>
                </a:solidFill>
                <a:latin typeface="HGS創英角ｺﾞｼｯｸUB" panose="020B0900000000000000" pitchFamily="50" charset="-128"/>
                <a:ea typeface="HGS創英角ｺﾞｼｯｸUB" panose="020B0900000000000000" pitchFamily="50" charset="-128"/>
              </a:rPr>
              <a:t>とうひょうようし</a:t>
            </a:r>
            <a:endParaRPr lang="ja-JP" altLang="en-US" sz="2400" dirty="0">
              <a:solidFill>
                <a:srgbClr val="1438AC"/>
              </a:solidFill>
              <a:latin typeface="HGS創英角ｺﾞｼｯｸUB" panose="020B0900000000000000" pitchFamily="50" charset="-128"/>
              <a:ea typeface="HGS創英角ｺﾞｼｯｸUB" panose="020B0900000000000000" pitchFamily="50" charset="-128"/>
            </a:endParaRPr>
          </a:p>
        </p:txBody>
      </p:sp>
      <p:sp>
        <p:nvSpPr>
          <p:cNvPr id="7" name="コンテンツ プレースホルダー 1"/>
          <p:cNvSpPr txBox="1">
            <a:spLocks/>
          </p:cNvSpPr>
          <p:nvPr/>
        </p:nvSpPr>
        <p:spPr>
          <a:xfrm>
            <a:off x="152400" y="1795450"/>
            <a:ext cx="9144000" cy="492922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fontAlgn="auto">
              <a:lnSpc>
                <a:spcPct val="150000"/>
              </a:lnSpc>
              <a:spcBef>
                <a:spcPts val="1200"/>
              </a:spcBef>
              <a:spcAft>
                <a:spcPts val="0"/>
              </a:spcAft>
              <a:buFont typeface="Arial" pitchFamily="34" charset="0"/>
              <a:buNone/>
            </a:pPr>
            <a:r>
              <a:rPr lang="ja-JP" altLang="en-US" sz="4400" dirty="0" smtClean="0">
                <a:latin typeface="UD デジタル 教科書体 NP-B" panose="02020700000000000000" pitchFamily="18" charset="-128"/>
                <a:ea typeface="UD デジタル 教科書体 NP-B" panose="02020700000000000000" pitchFamily="18" charset="-128"/>
              </a:rPr>
              <a:t>こういう投票を「</a:t>
            </a:r>
            <a:r>
              <a:rPr lang="ja-JP" altLang="en-US" sz="4400" dirty="0" smtClean="0">
                <a:solidFill>
                  <a:srgbClr val="FF0000"/>
                </a:solidFill>
                <a:latin typeface="UD デジタル 教科書体 NP-B" panose="02020700000000000000" pitchFamily="18" charset="-128"/>
                <a:ea typeface="UD デジタル 教科書体 NP-B" panose="02020700000000000000" pitchFamily="18" charset="-128"/>
              </a:rPr>
              <a:t>無効票</a:t>
            </a:r>
            <a:r>
              <a:rPr lang="ja-JP" altLang="en-US" sz="4400" dirty="0" smtClean="0">
                <a:latin typeface="UD デジタル 教科書体 NP-B" panose="02020700000000000000" pitchFamily="18" charset="-128"/>
                <a:ea typeface="UD デジタル 教科書体 NP-B" panose="02020700000000000000" pitchFamily="18" charset="-128"/>
              </a:rPr>
              <a:t>」といい、</a:t>
            </a:r>
            <a:endParaRPr lang="en-US" altLang="ja-JP" sz="4400" dirty="0" smtClean="0">
              <a:latin typeface="UD デジタル 教科書体 NP-B" panose="02020700000000000000" pitchFamily="18" charset="-128"/>
              <a:ea typeface="UD デジタル 教科書体 NP-B" panose="02020700000000000000" pitchFamily="18" charset="-128"/>
            </a:endParaRPr>
          </a:p>
          <a:p>
            <a:pPr fontAlgn="auto">
              <a:lnSpc>
                <a:spcPct val="150000"/>
              </a:lnSpc>
              <a:spcBef>
                <a:spcPts val="1200"/>
              </a:spcBef>
              <a:spcAft>
                <a:spcPts val="0"/>
              </a:spcAft>
              <a:buFont typeface="Arial" pitchFamily="34" charset="0"/>
              <a:buNone/>
            </a:pPr>
            <a:r>
              <a:rPr lang="ja-JP" altLang="en-US" sz="4400" dirty="0" smtClean="0">
                <a:latin typeface="UD デジタル 教科書体 NP-B" panose="02020700000000000000" pitchFamily="18" charset="-128"/>
                <a:ea typeface="UD デジタル 教科書体 NP-B" panose="02020700000000000000" pitchFamily="18" charset="-128"/>
              </a:rPr>
              <a:t>せっかく投票したのに</a:t>
            </a:r>
            <a:endParaRPr lang="en-US" altLang="ja-JP" sz="4400" dirty="0" smtClean="0">
              <a:latin typeface="UD デジタル 教科書体 NP-B" panose="02020700000000000000" pitchFamily="18" charset="-128"/>
              <a:ea typeface="UD デジタル 教科書体 NP-B" panose="02020700000000000000" pitchFamily="18" charset="-128"/>
            </a:endParaRPr>
          </a:p>
          <a:p>
            <a:pPr fontAlgn="auto">
              <a:lnSpc>
                <a:spcPct val="150000"/>
              </a:lnSpc>
              <a:spcBef>
                <a:spcPts val="1200"/>
              </a:spcBef>
              <a:spcAft>
                <a:spcPts val="0"/>
              </a:spcAft>
              <a:buFont typeface="Arial" pitchFamily="34" charset="0"/>
              <a:buNone/>
            </a:pPr>
            <a:r>
              <a:rPr lang="ja-JP" altLang="en-US" sz="4400" dirty="0" smtClean="0">
                <a:solidFill>
                  <a:srgbClr val="FF0000"/>
                </a:solidFill>
                <a:latin typeface="UD デジタル 教科書体 NP-B" panose="02020700000000000000" pitchFamily="18" charset="-128"/>
                <a:ea typeface="UD デジタル 教科書体 NP-B" panose="02020700000000000000" pitchFamily="18" charset="-128"/>
              </a:rPr>
              <a:t>意味がなくなってしまいます</a:t>
            </a:r>
            <a:r>
              <a:rPr lang="ja-JP" altLang="en-US" sz="4400" dirty="0" smtClean="0">
                <a:latin typeface="UD デジタル 教科書体 NP-B" panose="02020700000000000000" pitchFamily="18" charset="-128"/>
                <a:ea typeface="UD デジタル 教科書体 NP-B" panose="02020700000000000000" pitchFamily="18" charset="-128"/>
              </a:rPr>
              <a:t>ので</a:t>
            </a:r>
            <a:endParaRPr lang="en-US" altLang="ja-JP" sz="4400" dirty="0" smtClean="0">
              <a:latin typeface="UD デジタル 教科書体 NP-B" panose="02020700000000000000" pitchFamily="18" charset="-128"/>
              <a:ea typeface="UD デジタル 教科書体 NP-B" panose="02020700000000000000" pitchFamily="18" charset="-128"/>
            </a:endParaRPr>
          </a:p>
          <a:p>
            <a:pPr fontAlgn="auto">
              <a:lnSpc>
                <a:spcPct val="150000"/>
              </a:lnSpc>
              <a:spcBef>
                <a:spcPts val="1200"/>
              </a:spcBef>
              <a:spcAft>
                <a:spcPts val="0"/>
              </a:spcAft>
              <a:buFont typeface="Arial" pitchFamily="34" charset="0"/>
              <a:buNone/>
            </a:pPr>
            <a:r>
              <a:rPr lang="ja-JP" altLang="en-US" sz="4400" dirty="0" smtClean="0">
                <a:latin typeface="UD デジタル 教科書体 NP-B" panose="02020700000000000000" pitchFamily="18" charset="-128"/>
                <a:ea typeface="UD デジタル 教科書体 NP-B" panose="02020700000000000000" pitchFamily="18" charset="-128"/>
              </a:rPr>
              <a:t>きをつけましょう。</a:t>
            </a:r>
            <a:endParaRPr lang="en-US" altLang="ja-JP" sz="4400" dirty="0" smtClean="0">
              <a:latin typeface="UD デジタル 教科書体 NP-B" panose="02020700000000000000" pitchFamily="18" charset="-128"/>
              <a:ea typeface="UD デジタル 教科書体 NP-B" panose="02020700000000000000" pitchFamily="18" charset="-128"/>
            </a:endParaRPr>
          </a:p>
        </p:txBody>
      </p:sp>
      <p:sp>
        <p:nvSpPr>
          <p:cNvPr id="8" name="コンテンツ プレースホルダー 1"/>
          <p:cNvSpPr txBox="1">
            <a:spLocks/>
          </p:cNvSpPr>
          <p:nvPr/>
        </p:nvSpPr>
        <p:spPr>
          <a:xfrm>
            <a:off x="2195736" y="2780928"/>
            <a:ext cx="1997968" cy="1080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fontAlgn="auto">
              <a:lnSpc>
                <a:spcPct val="150000"/>
              </a:lnSpc>
              <a:spcBef>
                <a:spcPts val="1200"/>
              </a:spcBef>
              <a:spcAft>
                <a:spcPts val="0"/>
              </a:spcAft>
              <a:buFont typeface="Arial" pitchFamily="34" charset="0"/>
              <a:buNone/>
            </a:pPr>
            <a:r>
              <a:rPr lang="ja-JP" altLang="en-US" sz="2400" smtClean="0">
                <a:latin typeface="UD デジタル 教科書体 NP-B" panose="02020700000000000000" pitchFamily="18" charset="-128"/>
                <a:ea typeface="UD デジタル 教科書体 NP-B" panose="02020700000000000000" pitchFamily="18" charset="-128"/>
              </a:rPr>
              <a:t>とうひょう</a:t>
            </a:r>
            <a:endParaRPr lang="en-US" altLang="ja-JP" sz="2400" dirty="0" smtClean="0">
              <a:latin typeface="UD デジタル 教科書体 NP-B" panose="02020700000000000000" pitchFamily="18" charset="-128"/>
              <a:ea typeface="UD デジタル 教科書体 NP-B" panose="02020700000000000000" pitchFamily="18" charset="-128"/>
            </a:endParaRPr>
          </a:p>
        </p:txBody>
      </p:sp>
      <p:sp>
        <p:nvSpPr>
          <p:cNvPr id="9" name="コンテンツ プレースホルダー 1"/>
          <p:cNvSpPr txBox="1">
            <a:spLocks/>
          </p:cNvSpPr>
          <p:nvPr/>
        </p:nvSpPr>
        <p:spPr>
          <a:xfrm>
            <a:off x="4655693" y="1575644"/>
            <a:ext cx="1997968" cy="108012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fontAlgn="auto">
              <a:lnSpc>
                <a:spcPct val="150000"/>
              </a:lnSpc>
              <a:spcBef>
                <a:spcPts val="1200"/>
              </a:spcBef>
              <a:spcAft>
                <a:spcPts val="0"/>
              </a:spcAft>
              <a:buFont typeface="Arial" pitchFamily="34" charset="0"/>
              <a:buNone/>
            </a:pPr>
            <a:r>
              <a:rPr lang="ja-JP" altLang="en-US" sz="2400" dirty="0" smtClean="0">
                <a:solidFill>
                  <a:srgbClr val="FF0000"/>
                </a:solidFill>
                <a:latin typeface="UD デジタル 教科書体 NP-B" panose="02020700000000000000" pitchFamily="18" charset="-128"/>
                <a:ea typeface="UD デジタル 教科書体 NP-B" panose="02020700000000000000" pitchFamily="18" charset="-128"/>
              </a:rPr>
              <a:t>むこうひょう</a:t>
            </a:r>
            <a:endParaRPr lang="en-US" altLang="ja-JP" sz="2400" dirty="0" smtClean="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0" name="コンテンツ プレースホルダー 1"/>
          <p:cNvSpPr txBox="1">
            <a:spLocks/>
          </p:cNvSpPr>
          <p:nvPr/>
        </p:nvSpPr>
        <p:spPr>
          <a:xfrm>
            <a:off x="395536" y="3933056"/>
            <a:ext cx="1997968" cy="1080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fontAlgn="auto">
              <a:lnSpc>
                <a:spcPct val="150000"/>
              </a:lnSpc>
              <a:spcBef>
                <a:spcPts val="1200"/>
              </a:spcBef>
              <a:spcAft>
                <a:spcPts val="0"/>
              </a:spcAft>
              <a:buFont typeface="Arial" pitchFamily="34" charset="0"/>
              <a:buNone/>
            </a:pPr>
            <a:r>
              <a:rPr lang="ja-JP" altLang="en-US" sz="2400" dirty="0" smtClean="0">
                <a:solidFill>
                  <a:srgbClr val="FF0000"/>
                </a:solidFill>
                <a:latin typeface="UD デジタル 教科書体 NP-B" panose="02020700000000000000" pitchFamily="18" charset="-128"/>
                <a:ea typeface="UD デジタル 教科書体 NP-B" panose="02020700000000000000" pitchFamily="18" charset="-128"/>
              </a:rPr>
              <a:t>いみ</a:t>
            </a:r>
            <a:endParaRPr lang="en-US" altLang="ja-JP" sz="2400" dirty="0" smtClean="0">
              <a:solidFill>
                <a:srgbClr val="FF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6777544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p:cNvSpPr txBox="1"/>
          <p:nvPr/>
        </p:nvSpPr>
        <p:spPr>
          <a:xfrm>
            <a:off x="500034" y="500042"/>
            <a:ext cx="7920880" cy="769441"/>
          </a:xfrm>
          <a:prstGeom prst="rect">
            <a:avLst/>
          </a:prstGeom>
          <a:noFill/>
        </p:spPr>
        <p:txBody>
          <a:bodyPr wrap="square" rtlCol="0">
            <a:spAutoFit/>
          </a:bodyPr>
          <a:lstStyle/>
          <a:p>
            <a:pPr algn="ctr"/>
            <a:r>
              <a:rPr lang="ja-JP" altLang="en-US" sz="4400" dirty="0" smtClean="0">
                <a:solidFill>
                  <a:srgbClr val="1438AC"/>
                </a:solidFill>
                <a:latin typeface="HGS創英角ｺﾞｼｯｸUB" panose="020B0900000000000000" pitchFamily="50" charset="-128"/>
                <a:ea typeface="HGS創英角ｺﾞｼｯｸUB" panose="020B0900000000000000" pitchFamily="50" charset="-128"/>
              </a:rPr>
              <a:t>選挙クイズ</a:t>
            </a:r>
            <a:endParaRPr lang="ja-JP" altLang="en-US" sz="4400" dirty="0">
              <a:solidFill>
                <a:srgbClr val="1438AC"/>
              </a:solidFill>
              <a:latin typeface="HGS創英角ｺﾞｼｯｸUB" panose="020B0900000000000000" pitchFamily="50" charset="-128"/>
              <a:ea typeface="HGS創英角ｺﾞｼｯｸUB" panose="020B0900000000000000" pitchFamily="50" charset="-128"/>
            </a:endParaRPr>
          </a:p>
        </p:txBody>
      </p:sp>
      <p:sp>
        <p:nvSpPr>
          <p:cNvPr id="4" name="テキスト ボックス 3"/>
          <p:cNvSpPr txBox="1"/>
          <p:nvPr/>
        </p:nvSpPr>
        <p:spPr>
          <a:xfrm>
            <a:off x="285720" y="1500174"/>
            <a:ext cx="8572560" cy="646331"/>
          </a:xfrm>
          <a:prstGeom prst="rect">
            <a:avLst/>
          </a:prstGeom>
          <a:noFill/>
        </p:spPr>
        <p:txBody>
          <a:bodyPr wrap="square" rtlCol="0">
            <a:spAutoFit/>
          </a:bodyPr>
          <a:lstStyle/>
          <a:p>
            <a:r>
              <a:rPr lang="ja-JP" altLang="en-US" sz="3600" dirty="0" smtClean="0">
                <a:latin typeface="HGS創英角ｺﾞｼｯｸUB" panose="020B0900000000000000" pitchFamily="50" charset="-128"/>
                <a:ea typeface="HGS創英角ｺﾞｼｯｸUB" panose="020B0900000000000000" pitchFamily="50" charset="-128"/>
              </a:rPr>
              <a:t>　 </a:t>
            </a:r>
            <a:r>
              <a:rPr lang="ja-JP" altLang="en-US" sz="3600" dirty="0" smtClean="0">
                <a:solidFill>
                  <a:srgbClr val="FF6600"/>
                </a:solidFill>
                <a:latin typeface="HGS創英角ｺﾞｼｯｸUB" panose="020B0900000000000000" pitchFamily="50" charset="-128"/>
                <a:ea typeface="HGS創英角ｺﾞｼｯｸUB" panose="020B0900000000000000" pitchFamily="50" charset="-128"/>
              </a:rPr>
              <a:t>無効票はどれでしょう？</a:t>
            </a:r>
            <a:endParaRPr kumimoji="1" lang="ja-JP" altLang="en-US" sz="3600" dirty="0" smtClean="0">
              <a:solidFill>
                <a:srgbClr val="FF6600"/>
              </a:solidFill>
              <a:latin typeface="HGS創英角ｺﾞｼｯｸUB" panose="020B0900000000000000" pitchFamily="50" charset="-128"/>
              <a:ea typeface="HGS創英角ｺﾞｼｯｸUB" panose="020B0900000000000000" pitchFamily="50" charset="-128"/>
            </a:endParaRPr>
          </a:p>
        </p:txBody>
      </p:sp>
      <p:sp>
        <p:nvSpPr>
          <p:cNvPr id="5" name="テキスト ボックス 4"/>
          <p:cNvSpPr txBox="1"/>
          <p:nvPr/>
        </p:nvSpPr>
        <p:spPr>
          <a:xfrm>
            <a:off x="-99400" y="2109092"/>
            <a:ext cx="1428760" cy="830997"/>
          </a:xfrm>
          <a:prstGeom prst="rect">
            <a:avLst/>
          </a:prstGeom>
          <a:noFill/>
        </p:spPr>
        <p:txBody>
          <a:bodyPr wrap="square" rtlCol="0">
            <a:spAutoFit/>
          </a:bodyPr>
          <a:lstStyle/>
          <a:p>
            <a:pPr algn="ctr"/>
            <a:r>
              <a:rPr lang="ja-JP" altLang="en-US" sz="4800" dirty="0" smtClean="0">
                <a:latin typeface="HGP創英角ﾎﾟｯﾌﾟ体" panose="040B0A00000000000000" pitchFamily="50" charset="-128"/>
                <a:ea typeface="HGP創英角ﾎﾟｯﾌﾟ体" panose="040B0A00000000000000" pitchFamily="50" charset="-128"/>
              </a:rPr>
              <a:t>①　</a:t>
            </a:r>
            <a:endParaRPr lang="en-US" altLang="ja-JP" sz="4800" dirty="0" smtClean="0">
              <a:latin typeface="HGP創英角ﾎﾟｯﾌﾟ体" panose="040B0A00000000000000" pitchFamily="50" charset="-128"/>
              <a:ea typeface="HGP創英角ﾎﾟｯﾌﾟ体" panose="040B0A00000000000000" pitchFamily="50" charset="-128"/>
            </a:endParaRPr>
          </a:p>
        </p:txBody>
      </p:sp>
      <p:pic>
        <p:nvPicPr>
          <p:cNvPr id="3092" name="Picture 2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3608" y="2251968"/>
            <a:ext cx="4500594" cy="4286281"/>
          </a:xfrm>
          <a:prstGeom prst="rect">
            <a:avLst/>
          </a:prstGeom>
          <a:noFill/>
          <a:ln w="9525">
            <a:noFill/>
            <a:miter lim="800000"/>
            <a:headEnd/>
            <a:tailEnd/>
          </a:ln>
          <a:effectLst/>
        </p:spPr>
      </p:pic>
      <p:sp>
        <p:nvSpPr>
          <p:cNvPr id="7" name="コンテンツ プレースホルダー 1"/>
          <p:cNvSpPr txBox="1">
            <a:spLocks/>
          </p:cNvSpPr>
          <p:nvPr/>
        </p:nvSpPr>
        <p:spPr>
          <a:xfrm>
            <a:off x="786934" y="1171848"/>
            <a:ext cx="1997968" cy="108012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fontAlgn="auto">
              <a:lnSpc>
                <a:spcPct val="150000"/>
              </a:lnSpc>
              <a:spcBef>
                <a:spcPts val="1200"/>
              </a:spcBef>
              <a:spcAft>
                <a:spcPts val="0"/>
              </a:spcAft>
              <a:buFont typeface="Arial" pitchFamily="34" charset="0"/>
              <a:buNone/>
            </a:pPr>
            <a:r>
              <a:rPr lang="ja-JP" altLang="en-US" sz="2400" dirty="0" smtClean="0">
                <a:solidFill>
                  <a:srgbClr val="FF6600"/>
                </a:solidFill>
                <a:latin typeface="UD デジタル 教科書体 NP-B" panose="02020700000000000000" pitchFamily="18" charset="-128"/>
                <a:ea typeface="UD デジタル 教科書体 NP-B" panose="02020700000000000000" pitchFamily="18" charset="-128"/>
              </a:rPr>
              <a:t>むこうひょう</a:t>
            </a:r>
            <a:endParaRPr lang="en-US" altLang="ja-JP" sz="2400" dirty="0" smtClean="0">
              <a:solidFill>
                <a:srgbClr val="FF6600"/>
              </a:solidFill>
              <a:latin typeface="UD デジタル 教科書体 NP-B" panose="02020700000000000000" pitchFamily="18" charset="-128"/>
              <a:ea typeface="UD デジタル 教科書体 NP-B" panose="02020700000000000000" pitchFamily="18" charset="-128"/>
            </a:endParaRPr>
          </a:p>
        </p:txBody>
      </p:sp>
      <p:sp>
        <p:nvSpPr>
          <p:cNvPr id="27" name="テキスト ボックス 26"/>
          <p:cNvSpPr txBox="1"/>
          <p:nvPr/>
        </p:nvSpPr>
        <p:spPr>
          <a:xfrm>
            <a:off x="3419872" y="3212976"/>
            <a:ext cx="5001042" cy="1218120"/>
          </a:xfrm>
          <a:prstGeom prst="rect">
            <a:avLst/>
          </a:prstGeom>
          <a:solidFill>
            <a:schemeClr val="accent6">
              <a:lumMod val="20000"/>
              <a:lumOff val="80000"/>
            </a:schemeClr>
          </a:solidFill>
          <a:ln w="50800">
            <a:solidFill>
              <a:schemeClr val="tx1"/>
            </a:solidFill>
          </a:ln>
        </p:spPr>
        <p:txBody>
          <a:bodyPr wrap="square" rtlCol="0" anchor="b" anchorCtr="0">
            <a:noAutofit/>
          </a:bodyPr>
          <a:lstStyle/>
          <a:p>
            <a:pPr>
              <a:lnSpc>
                <a:spcPct val="150000"/>
              </a:lnSpc>
            </a:pPr>
            <a:r>
              <a:rPr lang="ja-JP" altLang="en-US" sz="4000" dirty="0" smtClean="0">
                <a:latin typeface="HGP創英角ｺﾞｼｯｸUB" panose="020B0900000000000000" pitchFamily="50" charset="-128"/>
                <a:ea typeface="HGP創英角ｺﾞｼｯｸUB" panose="020B0900000000000000" pitchFamily="50" charset="-128"/>
              </a:rPr>
              <a:t>２人分の名前をかいた。</a:t>
            </a:r>
            <a:endParaRPr lang="en-US" altLang="ja-JP" sz="4000" dirty="0" smtClean="0">
              <a:latin typeface="HGP創英角ｺﾞｼｯｸUB" panose="020B0900000000000000" pitchFamily="50" charset="-128"/>
              <a:ea typeface="HGP創英角ｺﾞｼｯｸUB" panose="020B0900000000000000" pitchFamily="50" charset="-128"/>
            </a:endParaRPr>
          </a:p>
        </p:txBody>
      </p:sp>
      <p:sp>
        <p:nvSpPr>
          <p:cNvPr id="8" name="タイトル 2"/>
          <p:cNvSpPr txBox="1">
            <a:spLocks/>
          </p:cNvSpPr>
          <p:nvPr/>
        </p:nvSpPr>
        <p:spPr>
          <a:xfrm>
            <a:off x="3419872" y="3222104"/>
            <a:ext cx="5630538"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2400" dirty="0" smtClean="0">
                <a:latin typeface="HGS創英角ｺﾞｼｯｸUB" panose="020B0900000000000000" pitchFamily="50" charset="-128"/>
                <a:ea typeface="HGS創英角ｺﾞｼｯｸUB" panose="020B0900000000000000" pitchFamily="50" charset="-128"/>
              </a:rPr>
              <a:t>ふたりぶん　 なまえ</a:t>
            </a:r>
            <a:endParaRPr lang="ja-JP" altLang="en-US" sz="2400" dirty="0">
              <a:solidFill>
                <a:srgbClr val="FF0000"/>
              </a:solidFill>
              <a:latin typeface="HGS創英角ｺﾞｼｯｸUB" panose="020B0900000000000000" pitchFamily="50" charset="-128"/>
              <a:ea typeface="HGS創英角ｺﾞｼｯｸUB" panose="020B0900000000000000" pitchFamily="50" charset="-128"/>
            </a:endParaRPr>
          </a:p>
        </p:txBody>
      </p:sp>
      <p:sp>
        <p:nvSpPr>
          <p:cNvPr id="9" name="タイトル 2"/>
          <p:cNvSpPr txBox="1">
            <a:spLocks/>
          </p:cNvSpPr>
          <p:nvPr/>
        </p:nvSpPr>
        <p:spPr>
          <a:xfrm>
            <a:off x="1751304" y="197001"/>
            <a:ext cx="3909198"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2000" dirty="0" smtClean="0">
                <a:solidFill>
                  <a:srgbClr val="0C10B4"/>
                </a:solidFill>
                <a:latin typeface="HGS創英角ｺﾞｼｯｸUB" panose="020B0900000000000000" pitchFamily="50" charset="-128"/>
                <a:ea typeface="HGS創英角ｺﾞｼｯｸUB" panose="020B0900000000000000" pitchFamily="50" charset="-128"/>
              </a:rPr>
              <a:t>せんきょ</a:t>
            </a:r>
            <a:endParaRPr lang="ja-JP" altLang="en-US" sz="2000" dirty="0">
              <a:solidFill>
                <a:srgbClr val="0C10B4"/>
              </a:solidFill>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7913778"/>
      </p:ext>
    </p:extLst>
  </p:cSld>
  <p:clrMapOvr>
    <a:masterClrMapping/>
  </p:clrMapOvr>
  <p:transition spd="slow">
    <p:cover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3608" y="2224401"/>
            <a:ext cx="4488097" cy="4286280"/>
          </a:xfrm>
          <a:prstGeom prst="rect">
            <a:avLst/>
          </a:prstGeom>
          <a:noFill/>
          <a:ln w="9525">
            <a:noFill/>
            <a:miter lim="800000"/>
            <a:headEnd/>
            <a:tailEnd/>
          </a:ln>
          <a:effectLst/>
        </p:spPr>
      </p:pic>
      <p:sp>
        <p:nvSpPr>
          <p:cNvPr id="25" name="テキスト ボックス 24"/>
          <p:cNvSpPr txBox="1"/>
          <p:nvPr/>
        </p:nvSpPr>
        <p:spPr>
          <a:xfrm>
            <a:off x="-99400" y="2152963"/>
            <a:ext cx="1428760" cy="830997"/>
          </a:xfrm>
          <a:prstGeom prst="rect">
            <a:avLst/>
          </a:prstGeom>
          <a:noFill/>
        </p:spPr>
        <p:txBody>
          <a:bodyPr wrap="square" rtlCol="0">
            <a:spAutoFit/>
          </a:bodyPr>
          <a:lstStyle/>
          <a:p>
            <a:pPr algn="ctr"/>
            <a:r>
              <a:rPr lang="ja-JP" altLang="en-US" sz="4800" dirty="0" smtClean="0">
                <a:latin typeface="HGP創英角ﾎﾟｯﾌﾟ体" panose="040B0A00000000000000" pitchFamily="50" charset="-128"/>
                <a:ea typeface="HGP創英角ﾎﾟｯﾌﾟ体" panose="040B0A00000000000000" pitchFamily="50" charset="-128"/>
              </a:rPr>
              <a:t>②　</a:t>
            </a:r>
            <a:endParaRPr lang="en-US" altLang="ja-JP" sz="4800" dirty="0" smtClean="0">
              <a:latin typeface="HGP創英角ﾎﾟｯﾌﾟ体" panose="040B0A00000000000000" pitchFamily="50" charset="-128"/>
              <a:ea typeface="HGP創英角ﾎﾟｯﾌﾟ体" panose="040B0A00000000000000" pitchFamily="50" charset="-128"/>
            </a:endParaRPr>
          </a:p>
        </p:txBody>
      </p:sp>
      <p:sp>
        <p:nvSpPr>
          <p:cNvPr id="10" name="テキスト ボックス 9"/>
          <p:cNvSpPr txBox="1"/>
          <p:nvPr/>
        </p:nvSpPr>
        <p:spPr>
          <a:xfrm>
            <a:off x="3491880" y="3038508"/>
            <a:ext cx="5366400" cy="2062103"/>
          </a:xfrm>
          <a:prstGeom prst="rect">
            <a:avLst/>
          </a:prstGeom>
          <a:solidFill>
            <a:schemeClr val="accent6">
              <a:lumMod val="20000"/>
              <a:lumOff val="80000"/>
            </a:schemeClr>
          </a:solidFill>
          <a:ln w="50800">
            <a:solidFill>
              <a:schemeClr val="tx1"/>
            </a:solidFill>
          </a:ln>
        </p:spPr>
        <p:txBody>
          <a:bodyPr wrap="square" rtlCol="0">
            <a:spAutoFit/>
          </a:bodyPr>
          <a:lstStyle/>
          <a:p>
            <a:pPr>
              <a:lnSpc>
                <a:spcPct val="200000"/>
              </a:lnSpc>
            </a:pPr>
            <a:r>
              <a:rPr lang="ja-JP" altLang="en-US" sz="3200" dirty="0" smtClean="0">
                <a:latin typeface="UD デジタル 教科書体 NP-B" panose="02020700000000000000" pitchFamily="18" charset="-128"/>
                <a:ea typeface="UD デジタル 教科書体 NP-B" panose="02020700000000000000" pitchFamily="18" charset="-128"/>
              </a:rPr>
              <a:t>いちどかいた名前を</a:t>
            </a:r>
            <a:endParaRPr lang="en-US" altLang="ja-JP" sz="3200" dirty="0" smtClean="0">
              <a:latin typeface="UD デジタル 教科書体 NP-B" panose="02020700000000000000" pitchFamily="18" charset="-128"/>
              <a:ea typeface="UD デジタル 教科書体 NP-B" panose="02020700000000000000" pitchFamily="18" charset="-128"/>
            </a:endParaRPr>
          </a:p>
          <a:p>
            <a:pPr>
              <a:lnSpc>
                <a:spcPct val="200000"/>
              </a:lnSpc>
            </a:pPr>
            <a:r>
              <a:rPr lang="ja-JP" altLang="en-US" sz="3200" dirty="0" smtClean="0">
                <a:latin typeface="UD デジタル 教科書体 NP-B" panose="02020700000000000000" pitchFamily="18" charset="-128"/>
                <a:ea typeface="UD デジタル 教科書体 NP-B" panose="02020700000000000000" pitchFamily="18" charset="-128"/>
              </a:rPr>
              <a:t>　線で消してかきなおした。</a:t>
            </a:r>
            <a:endParaRPr lang="en-US" altLang="ja-JP" sz="3200" dirty="0" smtClean="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p:cNvSpPr txBox="1"/>
          <p:nvPr/>
        </p:nvSpPr>
        <p:spPr>
          <a:xfrm>
            <a:off x="285720" y="1500174"/>
            <a:ext cx="8572560" cy="646331"/>
          </a:xfrm>
          <a:prstGeom prst="rect">
            <a:avLst/>
          </a:prstGeom>
          <a:noFill/>
        </p:spPr>
        <p:txBody>
          <a:bodyPr wrap="square" rtlCol="0">
            <a:spAutoFit/>
          </a:bodyPr>
          <a:lstStyle/>
          <a:p>
            <a:r>
              <a:rPr lang="ja-JP" altLang="en-US" sz="3600" dirty="0" smtClean="0">
                <a:latin typeface="HGS創英角ｺﾞｼｯｸUB" panose="020B0900000000000000" pitchFamily="50" charset="-128"/>
                <a:ea typeface="HGS創英角ｺﾞｼｯｸUB" panose="020B0900000000000000" pitchFamily="50" charset="-128"/>
              </a:rPr>
              <a:t>　 </a:t>
            </a:r>
            <a:r>
              <a:rPr lang="ja-JP" altLang="en-US" sz="3600" dirty="0" smtClean="0">
                <a:solidFill>
                  <a:srgbClr val="FF6600"/>
                </a:solidFill>
                <a:latin typeface="HGS創英角ｺﾞｼｯｸUB" panose="020B0900000000000000" pitchFamily="50" charset="-128"/>
                <a:ea typeface="HGS創英角ｺﾞｼｯｸUB" panose="020B0900000000000000" pitchFamily="50" charset="-128"/>
              </a:rPr>
              <a:t>無効票はどれでしょう？</a:t>
            </a:r>
            <a:endParaRPr kumimoji="1" lang="ja-JP" altLang="en-US" sz="3600" dirty="0" smtClean="0">
              <a:solidFill>
                <a:srgbClr val="FF6600"/>
              </a:solidFill>
              <a:latin typeface="HGS創英角ｺﾞｼｯｸUB" panose="020B0900000000000000" pitchFamily="50" charset="-128"/>
              <a:ea typeface="HGS創英角ｺﾞｼｯｸUB" panose="020B0900000000000000" pitchFamily="50" charset="-128"/>
            </a:endParaRPr>
          </a:p>
        </p:txBody>
      </p:sp>
      <p:sp>
        <p:nvSpPr>
          <p:cNvPr id="8" name="コンテンツ プレースホルダー 1"/>
          <p:cNvSpPr txBox="1">
            <a:spLocks/>
          </p:cNvSpPr>
          <p:nvPr/>
        </p:nvSpPr>
        <p:spPr>
          <a:xfrm>
            <a:off x="786934" y="1171848"/>
            <a:ext cx="1997968" cy="108012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fontAlgn="auto">
              <a:lnSpc>
                <a:spcPct val="150000"/>
              </a:lnSpc>
              <a:spcBef>
                <a:spcPts val="1200"/>
              </a:spcBef>
              <a:spcAft>
                <a:spcPts val="0"/>
              </a:spcAft>
              <a:buFont typeface="Arial" pitchFamily="34" charset="0"/>
              <a:buNone/>
            </a:pPr>
            <a:r>
              <a:rPr lang="ja-JP" altLang="en-US" sz="2400" dirty="0" smtClean="0">
                <a:solidFill>
                  <a:srgbClr val="FF6600"/>
                </a:solidFill>
                <a:latin typeface="UD デジタル 教科書体 NP-B" panose="02020700000000000000" pitchFamily="18" charset="-128"/>
                <a:ea typeface="UD デジタル 教科書体 NP-B" panose="02020700000000000000" pitchFamily="18" charset="-128"/>
              </a:rPr>
              <a:t>むこうひょう</a:t>
            </a:r>
            <a:endParaRPr lang="en-US" altLang="ja-JP" sz="2400" dirty="0" smtClean="0">
              <a:solidFill>
                <a:srgbClr val="FF6600"/>
              </a:solidFill>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p:cNvSpPr txBox="1"/>
          <p:nvPr/>
        </p:nvSpPr>
        <p:spPr>
          <a:xfrm>
            <a:off x="500034" y="500042"/>
            <a:ext cx="7920880" cy="769441"/>
          </a:xfrm>
          <a:prstGeom prst="rect">
            <a:avLst/>
          </a:prstGeom>
          <a:noFill/>
        </p:spPr>
        <p:txBody>
          <a:bodyPr wrap="square" rtlCol="0">
            <a:spAutoFit/>
          </a:bodyPr>
          <a:lstStyle/>
          <a:p>
            <a:pPr algn="ctr"/>
            <a:r>
              <a:rPr lang="ja-JP" altLang="en-US" sz="4400" dirty="0" smtClean="0">
                <a:solidFill>
                  <a:srgbClr val="1438AC"/>
                </a:solidFill>
                <a:latin typeface="HGS創英角ｺﾞｼｯｸUB" panose="020B0900000000000000" pitchFamily="50" charset="-128"/>
                <a:ea typeface="HGS創英角ｺﾞｼｯｸUB" panose="020B0900000000000000" pitchFamily="50" charset="-128"/>
              </a:rPr>
              <a:t>選挙クイズ</a:t>
            </a:r>
            <a:endParaRPr lang="ja-JP" altLang="en-US" sz="4400" dirty="0">
              <a:solidFill>
                <a:srgbClr val="1438AC"/>
              </a:solidFill>
              <a:latin typeface="HGS創英角ｺﾞｼｯｸUB" panose="020B0900000000000000" pitchFamily="50" charset="-128"/>
              <a:ea typeface="HGS創英角ｺﾞｼｯｸUB" panose="020B0900000000000000" pitchFamily="50" charset="-128"/>
            </a:endParaRPr>
          </a:p>
        </p:txBody>
      </p:sp>
      <p:sp>
        <p:nvSpPr>
          <p:cNvPr id="11" name="タイトル 2"/>
          <p:cNvSpPr txBox="1">
            <a:spLocks/>
          </p:cNvSpPr>
          <p:nvPr/>
        </p:nvSpPr>
        <p:spPr>
          <a:xfrm>
            <a:off x="5898632" y="2983960"/>
            <a:ext cx="2129752"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2000" dirty="0" smtClean="0">
                <a:latin typeface="HGS創英角ｺﾞｼｯｸUB" panose="020B0900000000000000" pitchFamily="50" charset="-128"/>
                <a:ea typeface="HGS創英角ｺﾞｼｯｸUB" panose="020B0900000000000000" pitchFamily="50" charset="-128"/>
              </a:rPr>
              <a:t> なまえ</a:t>
            </a:r>
            <a:endParaRPr lang="ja-JP" altLang="en-US" sz="2000" dirty="0">
              <a:solidFill>
                <a:srgbClr val="FF0000"/>
              </a:solidFill>
              <a:latin typeface="HGS創英角ｺﾞｼｯｸUB" panose="020B0900000000000000" pitchFamily="50" charset="-128"/>
              <a:ea typeface="HGS創英角ｺﾞｼｯｸUB" panose="020B0900000000000000" pitchFamily="50" charset="-128"/>
            </a:endParaRPr>
          </a:p>
        </p:txBody>
      </p:sp>
      <p:sp>
        <p:nvSpPr>
          <p:cNvPr id="12" name="タイトル 2"/>
          <p:cNvSpPr txBox="1">
            <a:spLocks/>
          </p:cNvSpPr>
          <p:nvPr/>
        </p:nvSpPr>
        <p:spPr>
          <a:xfrm>
            <a:off x="3738392" y="3977751"/>
            <a:ext cx="2129752"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2000" dirty="0" smtClean="0">
                <a:latin typeface="HGS創英角ｺﾞｼｯｸUB" panose="020B0900000000000000" pitchFamily="50" charset="-128"/>
                <a:ea typeface="HGS創英角ｺﾞｼｯｸUB" panose="020B0900000000000000" pitchFamily="50" charset="-128"/>
              </a:rPr>
              <a:t>  せん     け</a:t>
            </a:r>
            <a:endParaRPr lang="ja-JP" altLang="en-US" sz="2000" dirty="0">
              <a:solidFill>
                <a:srgbClr val="FF0000"/>
              </a:solidFill>
              <a:latin typeface="HGS創英角ｺﾞｼｯｸUB" panose="020B0900000000000000" pitchFamily="50" charset="-128"/>
              <a:ea typeface="HGS創英角ｺﾞｼｯｸUB" panose="020B0900000000000000" pitchFamily="50" charset="-128"/>
            </a:endParaRPr>
          </a:p>
        </p:txBody>
      </p:sp>
      <p:sp>
        <p:nvSpPr>
          <p:cNvPr id="13" name="タイトル 2"/>
          <p:cNvSpPr txBox="1">
            <a:spLocks/>
          </p:cNvSpPr>
          <p:nvPr/>
        </p:nvSpPr>
        <p:spPr>
          <a:xfrm>
            <a:off x="1751304" y="197001"/>
            <a:ext cx="3909198"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2000" dirty="0" smtClean="0">
                <a:solidFill>
                  <a:srgbClr val="0C10B4"/>
                </a:solidFill>
                <a:latin typeface="HGS創英角ｺﾞｼｯｸUB" panose="020B0900000000000000" pitchFamily="50" charset="-128"/>
                <a:ea typeface="HGS創英角ｺﾞｼｯｸUB" panose="020B0900000000000000" pitchFamily="50" charset="-128"/>
              </a:rPr>
              <a:t>せんきょ</a:t>
            </a:r>
            <a:endParaRPr lang="ja-JP" altLang="en-US" sz="2000" dirty="0">
              <a:solidFill>
                <a:srgbClr val="0C10B4"/>
              </a:solidFill>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7913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240150" y="1124744"/>
            <a:ext cx="8786874" cy="6048672"/>
          </a:xfrm>
          <a:ln>
            <a:noFill/>
          </a:ln>
        </p:spPr>
        <p:txBody>
          <a:bodyPr>
            <a:normAutofit fontScale="92500" lnSpcReduction="10000"/>
          </a:bodyPr>
          <a:lstStyle/>
          <a:p>
            <a:pPr marL="457200" lvl="1" indent="0">
              <a:lnSpc>
                <a:spcPct val="170000"/>
              </a:lnSpc>
              <a:buNone/>
            </a:pPr>
            <a:r>
              <a:rPr lang="ja-JP" altLang="en-US" sz="3800" dirty="0" smtClean="0">
                <a:latin typeface="UD デジタル 教科書体 NP-B" panose="02020700000000000000" pitchFamily="18" charset="-128"/>
                <a:ea typeface="UD デジタル 教科書体 NP-B" panose="02020700000000000000" pitchFamily="18" charset="-128"/>
              </a:rPr>
              <a:t>投票所ってどんなところ？</a:t>
            </a:r>
            <a:endParaRPr lang="en-US" altLang="ja-JP" sz="3800" dirty="0" smtClean="0">
              <a:latin typeface="UD デジタル 教科書体 NP-B" panose="02020700000000000000" pitchFamily="18" charset="-128"/>
              <a:ea typeface="UD デジタル 教科書体 NP-B" panose="02020700000000000000" pitchFamily="18" charset="-128"/>
            </a:endParaRPr>
          </a:p>
          <a:p>
            <a:pPr marL="457200" lvl="1" indent="0">
              <a:lnSpc>
                <a:spcPct val="170000"/>
              </a:lnSpc>
              <a:buNone/>
            </a:pPr>
            <a:r>
              <a:rPr lang="ja-JP" altLang="en-US" sz="3800" dirty="0" smtClean="0">
                <a:latin typeface="UD デジタル 教科書体 NP-B" panose="02020700000000000000" pitchFamily="18" charset="-128"/>
                <a:ea typeface="UD デジタル 教科書体 NP-B" panose="02020700000000000000" pitchFamily="18" charset="-128"/>
              </a:rPr>
              <a:t>投票のしかた</a:t>
            </a:r>
            <a:endParaRPr lang="en-US" altLang="ja-JP" sz="3800" dirty="0" smtClean="0">
              <a:latin typeface="UD デジタル 教科書体 NP-B" panose="02020700000000000000" pitchFamily="18" charset="-128"/>
              <a:ea typeface="UD デジタル 教科書体 NP-B" panose="02020700000000000000" pitchFamily="18" charset="-128"/>
            </a:endParaRPr>
          </a:p>
          <a:p>
            <a:pPr marL="457200" lvl="1" indent="0">
              <a:lnSpc>
                <a:spcPct val="170000"/>
              </a:lnSpc>
              <a:buNone/>
            </a:pPr>
            <a:r>
              <a:rPr kumimoji="1" lang="ja-JP" altLang="en-US" sz="3800" dirty="0" smtClean="0">
                <a:latin typeface="UD デジタル 教科書体 NP-B" panose="02020700000000000000" pitchFamily="18" charset="-128"/>
                <a:ea typeface="UD デジタル 教科書体 NP-B" panose="02020700000000000000" pitchFamily="18" charset="-128"/>
              </a:rPr>
              <a:t>投票用紙のヒミツ</a:t>
            </a:r>
            <a:endParaRPr kumimoji="1" lang="en-US" altLang="ja-JP" sz="3800" dirty="0" smtClean="0">
              <a:latin typeface="UD デジタル 教科書体 NP-B" panose="02020700000000000000" pitchFamily="18" charset="-128"/>
              <a:ea typeface="UD デジタル 教科書体 NP-B" panose="02020700000000000000" pitchFamily="18" charset="-128"/>
            </a:endParaRPr>
          </a:p>
          <a:p>
            <a:pPr marL="457200" lvl="1" indent="0">
              <a:lnSpc>
                <a:spcPct val="170000"/>
              </a:lnSpc>
              <a:buNone/>
            </a:pPr>
            <a:r>
              <a:rPr lang="ja-JP" altLang="en-US" sz="3800" dirty="0" smtClean="0">
                <a:latin typeface="UD デジタル 教科書体 NP-B" panose="02020700000000000000" pitchFamily="18" charset="-128"/>
                <a:ea typeface="UD デジタル 教科書体 NP-B" panose="02020700000000000000" pitchFamily="18" charset="-128"/>
              </a:rPr>
              <a:t>投票のかきかた</a:t>
            </a:r>
            <a:endParaRPr lang="en-US" altLang="ja-JP" sz="3800" dirty="0" smtClean="0">
              <a:latin typeface="UD デジタル 教科書体 NP-B" panose="02020700000000000000" pitchFamily="18" charset="-128"/>
              <a:ea typeface="UD デジタル 教科書体 NP-B" panose="02020700000000000000" pitchFamily="18" charset="-128"/>
            </a:endParaRPr>
          </a:p>
          <a:p>
            <a:pPr marL="457200" lvl="1" indent="0">
              <a:lnSpc>
                <a:spcPct val="170000"/>
              </a:lnSpc>
              <a:buNone/>
            </a:pPr>
            <a:r>
              <a:rPr kumimoji="1" lang="ja-JP" altLang="en-US" sz="3800" dirty="0" smtClean="0">
                <a:latin typeface="UD デジタル 教科書体 NP-B" panose="02020700000000000000" pitchFamily="18" charset="-128"/>
                <a:ea typeface="UD デジタル 教科書体 NP-B" panose="02020700000000000000" pitchFamily="18" charset="-128"/>
              </a:rPr>
              <a:t>候補者のえらびかた（選挙公報）</a:t>
            </a:r>
            <a:endParaRPr kumimoji="1" lang="en-US" altLang="ja-JP" sz="3800" dirty="0" smtClean="0">
              <a:latin typeface="UD デジタル 教科書体 NP-B" panose="02020700000000000000" pitchFamily="18" charset="-128"/>
              <a:ea typeface="UD デジタル 教科書体 NP-B" panose="02020700000000000000" pitchFamily="18" charset="-128"/>
            </a:endParaRPr>
          </a:p>
          <a:p>
            <a:pPr marL="457200" lvl="1" indent="0">
              <a:lnSpc>
                <a:spcPct val="170000"/>
              </a:lnSpc>
              <a:buNone/>
            </a:pPr>
            <a:r>
              <a:rPr lang="ja-JP" altLang="en-US" sz="3800" dirty="0" smtClean="0">
                <a:latin typeface="UD デジタル 教科書体 NP-B" panose="02020700000000000000" pitchFamily="18" charset="-128"/>
                <a:ea typeface="UD デジタル 教科書体 NP-B" panose="02020700000000000000" pitchFamily="18" charset="-128"/>
              </a:rPr>
              <a:t>投票・</a:t>
            </a:r>
            <a:r>
              <a:rPr kumimoji="1" lang="ja-JP" altLang="en-US" sz="3800" dirty="0" smtClean="0">
                <a:latin typeface="UD デジタル 教科書体 NP-B" panose="02020700000000000000" pitchFamily="18" charset="-128"/>
                <a:ea typeface="UD デジタル 教科書体 NP-B" panose="02020700000000000000" pitchFamily="18" charset="-128"/>
              </a:rPr>
              <a:t>開票（結果発表）</a:t>
            </a:r>
            <a:endParaRPr kumimoji="1" lang="ja-JP" altLang="en-US" sz="3800" dirty="0">
              <a:latin typeface="UD デジタル 教科書体 NP-B" panose="02020700000000000000" pitchFamily="18" charset="-128"/>
              <a:ea typeface="UD デジタル 教科書体 NP-B" panose="02020700000000000000" pitchFamily="18" charset="-128"/>
            </a:endParaRPr>
          </a:p>
        </p:txBody>
      </p:sp>
      <p:pic>
        <p:nvPicPr>
          <p:cNvPr id="1028" name="Picture 4" descr="C:\Users\213939\Desktop\デザイン\めいすいくん\03.gif"/>
          <p:cNvPicPr>
            <a:picLocks noChangeAspect="1" noChangeArrowheads="1"/>
          </p:cNvPicPr>
          <p:nvPr/>
        </p:nvPicPr>
        <p:blipFill>
          <a:blip r:embed="rId3"/>
          <a:srcRect/>
          <a:stretch>
            <a:fillRect/>
          </a:stretch>
        </p:blipFill>
        <p:spPr bwMode="auto">
          <a:xfrm>
            <a:off x="7264897" y="5013176"/>
            <a:ext cx="1785950" cy="1685937"/>
          </a:xfrm>
          <a:prstGeom prst="rect">
            <a:avLst/>
          </a:prstGeom>
          <a:noFill/>
        </p:spPr>
      </p:pic>
      <p:sp>
        <p:nvSpPr>
          <p:cNvPr id="8" name="タイトル 2"/>
          <p:cNvSpPr>
            <a:spLocks noGrp="1"/>
          </p:cNvSpPr>
          <p:nvPr>
            <p:ph type="title"/>
          </p:nvPr>
        </p:nvSpPr>
        <p:spPr>
          <a:xfrm>
            <a:off x="518787" y="252264"/>
            <a:ext cx="8229600" cy="1143000"/>
          </a:xfrm>
        </p:spPr>
        <p:txBody>
          <a:bodyPr/>
          <a:lstStyle/>
          <a:p>
            <a:r>
              <a:rPr lang="ja-JP" altLang="en-US" dirty="0" smtClean="0">
                <a:solidFill>
                  <a:srgbClr val="1438AC"/>
                </a:solidFill>
                <a:latin typeface="HGS創英角ｺﾞｼｯｸUB" panose="020B0900000000000000" pitchFamily="50" charset="-128"/>
                <a:ea typeface="HGS創英角ｺﾞｼｯｸUB" panose="020B0900000000000000" pitchFamily="50" charset="-128"/>
              </a:rPr>
              <a:t>投票を体験</a:t>
            </a:r>
            <a:r>
              <a:rPr kumimoji="1" lang="ja-JP" altLang="en-US" dirty="0" smtClean="0">
                <a:solidFill>
                  <a:srgbClr val="1438AC"/>
                </a:solidFill>
                <a:latin typeface="HGS創英角ｺﾞｼｯｸUB" panose="020B0900000000000000" pitchFamily="50" charset="-128"/>
                <a:ea typeface="HGS創英角ｺﾞｼｯｸUB" panose="020B0900000000000000" pitchFamily="50" charset="-128"/>
              </a:rPr>
              <a:t>してみよう</a:t>
            </a:r>
            <a:endParaRPr kumimoji="1" lang="ja-JP" altLang="en-US" dirty="0">
              <a:solidFill>
                <a:srgbClr val="1438AC"/>
              </a:solidFill>
              <a:latin typeface="HGS創英角ｺﾞｼｯｸUB" panose="020B0900000000000000" pitchFamily="50" charset="-128"/>
              <a:ea typeface="HGS創英角ｺﾞｼｯｸUB" panose="020B0900000000000000" pitchFamily="50" charset="-128"/>
            </a:endParaRPr>
          </a:p>
        </p:txBody>
      </p:sp>
      <p:sp>
        <p:nvSpPr>
          <p:cNvPr id="9" name="タイトル 2"/>
          <p:cNvSpPr txBox="1">
            <a:spLocks/>
          </p:cNvSpPr>
          <p:nvPr/>
        </p:nvSpPr>
        <p:spPr>
          <a:xfrm>
            <a:off x="518787" y="116632"/>
            <a:ext cx="3909198"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2000" dirty="0" smtClean="0">
                <a:solidFill>
                  <a:srgbClr val="1438AC"/>
                </a:solidFill>
                <a:latin typeface="HGS創英角ｺﾞｼｯｸUB" panose="020B0900000000000000" pitchFamily="50" charset="-128"/>
                <a:ea typeface="HGS創英角ｺﾞｼｯｸUB" panose="020B0900000000000000" pitchFamily="50" charset="-128"/>
              </a:rPr>
              <a:t>とうひょう</a:t>
            </a:r>
            <a:endParaRPr lang="ja-JP" altLang="en-US" sz="2000" dirty="0">
              <a:solidFill>
                <a:srgbClr val="1438AC"/>
              </a:solidFill>
              <a:latin typeface="HGS創英角ｺﾞｼｯｸUB" panose="020B0900000000000000" pitchFamily="50" charset="-128"/>
              <a:ea typeface="HGS創英角ｺﾞｼｯｸUB" panose="020B0900000000000000" pitchFamily="50" charset="-128"/>
            </a:endParaRPr>
          </a:p>
        </p:txBody>
      </p:sp>
      <p:sp>
        <p:nvSpPr>
          <p:cNvPr id="10" name="タイトル 2"/>
          <p:cNvSpPr txBox="1">
            <a:spLocks/>
          </p:cNvSpPr>
          <p:nvPr/>
        </p:nvSpPr>
        <p:spPr>
          <a:xfrm>
            <a:off x="2123728" y="125760"/>
            <a:ext cx="3909198"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2000" dirty="0" smtClean="0">
                <a:solidFill>
                  <a:srgbClr val="1438AC"/>
                </a:solidFill>
                <a:latin typeface="HGS創英角ｺﾞｼｯｸUB" panose="020B0900000000000000" pitchFamily="50" charset="-128"/>
                <a:ea typeface="HGS創英角ｺﾞｼｯｸUB" panose="020B0900000000000000" pitchFamily="50" charset="-128"/>
              </a:rPr>
              <a:t>たいけん</a:t>
            </a:r>
            <a:endParaRPr lang="ja-JP" altLang="en-US" sz="2000" dirty="0">
              <a:solidFill>
                <a:srgbClr val="1438AC"/>
              </a:solidFill>
              <a:latin typeface="HGS創英角ｺﾞｼｯｸUB" panose="020B0900000000000000" pitchFamily="50" charset="-128"/>
              <a:ea typeface="HGS創英角ｺﾞｼｯｸUB" panose="020B0900000000000000" pitchFamily="50" charset="-128"/>
            </a:endParaRPr>
          </a:p>
        </p:txBody>
      </p:sp>
      <p:sp>
        <p:nvSpPr>
          <p:cNvPr id="11" name="タイトル 2"/>
          <p:cNvSpPr txBox="1">
            <a:spLocks/>
          </p:cNvSpPr>
          <p:nvPr/>
        </p:nvSpPr>
        <p:spPr>
          <a:xfrm>
            <a:off x="-468560" y="989112"/>
            <a:ext cx="3909198"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1800" dirty="0" smtClean="0">
                <a:latin typeface="HGS創英角ｺﾞｼｯｸUB" panose="020B0900000000000000" pitchFamily="50" charset="-128"/>
                <a:ea typeface="HGS創英角ｺﾞｼｯｸUB" panose="020B0900000000000000" pitchFamily="50" charset="-128"/>
              </a:rPr>
              <a:t>とうひょうじょ</a:t>
            </a:r>
            <a:endParaRPr lang="ja-JP" altLang="en-US" sz="1800" dirty="0">
              <a:latin typeface="HGS創英角ｺﾞｼｯｸUB" panose="020B0900000000000000" pitchFamily="50" charset="-128"/>
              <a:ea typeface="HGS創英角ｺﾞｼｯｸUB" panose="020B0900000000000000" pitchFamily="50" charset="-128"/>
            </a:endParaRPr>
          </a:p>
        </p:txBody>
      </p:sp>
      <p:sp>
        <p:nvSpPr>
          <p:cNvPr id="12" name="タイトル 2"/>
          <p:cNvSpPr txBox="1">
            <a:spLocks/>
          </p:cNvSpPr>
          <p:nvPr/>
        </p:nvSpPr>
        <p:spPr>
          <a:xfrm>
            <a:off x="590794" y="1916832"/>
            <a:ext cx="3909198"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1800" dirty="0" smtClean="0">
                <a:latin typeface="HGS創英角ｺﾞｼｯｸUB" panose="020B0900000000000000" pitchFamily="50" charset="-128"/>
                <a:ea typeface="HGS創英角ｺﾞｼｯｸUB" panose="020B0900000000000000" pitchFamily="50" charset="-128"/>
              </a:rPr>
              <a:t>とうひょう</a:t>
            </a:r>
            <a:endParaRPr lang="ja-JP" altLang="en-US" sz="1800" dirty="0">
              <a:latin typeface="HGS創英角ｺﾞｼｯｸUB" panose="020B0900000000000000" pitchFamily="50" charset="-128"/>
              <a:ea typeface="HGS創英角ｺﾞｼｯｸUB" panose="020B0900000000000000" pitchFamily="50" charset="-128"/>
            </a:endParaRPr>
          </a:p>
        </p:txBody>
      </p:sp>
      <p:sp>
        <p:nvSpPr>
          <p:cNvPr id="13" name="タイトル 2"/>
          <p:cNvSpPr txBox="1">
            <a:spLocks/>
          </p:cNvSpPr>
          <p:nvPr/>
        </p:nvSpPr>
        <p:spPr>
          <a:xfrm>
            <a:off x="614164" y="3873345"/>
            <a:ext cx="3909198"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1800" dirty="0" smtClean="0">
                <a:latin typeface="HGS創英角ｺﾞｼｯｸUB" panose="020B0900000000000000" pitchFamily="50" charset="-128"/>
                <a:ea typeface="HGS創英角ｺﾞｼｯｸUB" panose="020B0900000000000000" pitchFamily="50" charset="-128"/>
              </a:rPr>
              <a:t>とうひょう</a:t>
            </a:r>
            <a:endParaRPr lang="ja-JP" altLang="en-US" sz="1800" dirty="0">
              <a:latin typeface="HGS創英角ｺﾞｼｯｸUB" panose="020B0900000000000000" pitchFamily="50" charset="-128"/>
              <a:ea typeface="HGS創英角ｺﾞｼｯｸUB" panose="020B0900000000000000" pitchFamily="50" charset="-128"/>
            </a:endParaRPr>
          </a:p>
        </p:txBody>
      </p:sp>
      <p:sp>
        <p:nvSpPr>
          <p:cNvPr id="14" name="タイトル 2"/>
          <p:cNvSpPr txBox="1">
            <a:spLocks/>
          </p:cNvSpPr>
          <p:nvPr/>
        </p:nvSpPr>
        <p:spPr>
          <a:xfrm>
            <a:off x="580996" y="5755885"/>
            <a:ext cx="5215140"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1800" dirty="0" smtClean="0">
                <a:latin typeface="HGS創英角ｺﾞｼｯｸUB" panose="020B0900000000000000" pitchFamily="50" charset="-128"/>
                <a:ea typeface="HGS創英角ｺﾞｼｯｸUB" panose="020B0900000000000000" pitchFamily="50" charset="-128"/>
              </a:rPr>
              <a:t>とうひょう　かいひょう　けっかはっぴょう</a:t>
            </a:r>
            <a:endParaRPr lang="ja-JP" altLang="en-US" sz="1800" dirty="0">
              <a:latin typeface="HGS創英角ｺﾞｼｯｸUB" panose="020B0900000000000000" pitchFamily="50" charset="-128"/>
              <a:ea typeface="HGS創英角ｺﾞｼｯｸUB" panose="020B0900000000000000" pitchFamily="50" charset="-128"/>
            </a:endParaRPr>
          </a:p>
        </p:txBody>
      </p:sp>
      <p:sp>
        <p:nvSpPr>
          <p:cNvPr id="15" name="タイトル 2"/>
          <p:cNvSpPr txBox="1">
            <a:spLocks/>
          </p:cNvSpPr>
          <p:nvPr/>
        </p:nvSpPr>
        <p:spPr>
          <a:xfrm>
            <a:off x="614164" y="2951280"/>
            <a:ext cx="3909198"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1800" dirty="0" smtClean="0">
                <a:latin typeface="HGS創英角ｺﾞｼｯｸUB" panose="020B0900000000000000" pitchFamily="50" charset="-128"/>
                <a:ea typeface="HGS創英角ｺﾞｼｯｸUB" panose="020B0900000000000000" pitchFamily="50" charset="-128"/>
              </a:rPr>
              <a:t>とうひょうようし</a:t>
            </a:r>
            <a:endParaRPr lang="ja-JP" altLang="en-US" sz="1800" dirty="0">
              <a:latin typeface="HGS創英角ｺﾞｼｯｸUB" panose="020B0900000000000000" pitchFamily="50" charset="-128"/>
              <a:ea typeface="HGS創英角ｺﾞｼｯｸUB" panose="020B0900000000000000" pitchFamily="50" charset="-128"/>
            </a:endParaRPr>
          </a:p>
        </p:txBody>
      </p:sp>
      <p:sp>
        <p:nvSpPr>
          <p:cNvPr id="16" name="タイトル 2"/>
          <p:cNvSpPr txBox="1">
            <a:spLocks/>
          </p:cNvSpPr>
          <p:nvPr/>
        </p:nvSpPr>
        <p:spPr>
          <a:xfrm>
            <a:off x="629777" y="4814615"/>
            <a:ext cx="6635120"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1800" dirty="0" smtClean="0">
                <a:latin typeface="HGS創英角ｺﾞｼｯｸUB" panose="020B0900000000000000" pitchFamily="50" charset="-128"/>
                <a:ea typeface="HGS創英角ｺﾞｼｯｸUB" panose="020B0900000000000000" pitchFamily="50" charset="-128"/>
              </a:rPr>
              <a:t>  こうほしゃ　　　　　　　　　　　　　　せんきょこうほう　　</a:t>
            </a:r>
            <a:endParaRPr lang="ja-JP" altLang="en-US" sz="1800" dirty="0">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25777467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テキスト ボックス 25"/>
          <p:cNvSpPr txBox="1"/>
          <p:nvPr/>
        </p:nvSpPr>
        <p:spPr>
          <a:xfrm>
            <a:off x="-171408" y="2205434"/>
            <a:ext cx="1428760" cy="830997"/>
          </a:xfrm>
          <a:prstGeom prst="rect">
            <a:avLst/>
          </a:prstGeom>
          <a:noFill/>
        </p:spPr>
        <p:txBody>
          <a:bodyPr wrap="square" rtlCol="0">
            <a:spAutoFit/>
          </a:bodyPr>
          <a:lstStyle/>
          <a:p>
            <a:pPr algn="ctr"/>
            <a:r>
              <a:rPr lang="ja-JP" altLang="en-US" sz="4800" dirty="0" smtClean="0">
                <a:latin typeface="HGP創英角ﾎﾟｯﾌﾟ体" panose="040B0A00000000000000" pitchFamily="50" charset="-128"/>
                <a:ea typeface="HGP創英角ﾎﾟｯﾌﾟ体" panose="040B0A00000000000000" pitchFamily="50" charset="-128"/>
              </a:rPr>
              <a:t>③　</a:t>
            </a:r>
            <a:endParaRPr lang="en-US" altLang="ja-JP" sz="4800" dirty="0" smtClean="0">
              <a:latin typeface="HGP創英角ﾎﾟｯﾌﾟ体" panose="040B0A00000000000000" pitchFamily="50" charset="-128"/>
              <a:ea typeface="HGP創英角ﾎﾟｯﾌﾟ体" panose="040B0A00000000000000" pitchFamily="50" charset="-128"/>
            </a:endParaRPr>
          </a:p>
        </p:txBody>
      </p:sp>
      <p:pic>
        <p:nvPicPr>
          <p:cNvPr id="7475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1600" y="2276872"/>
            <a:ext cx="4500594" cy="4286280"/>
          </a:xfrm>
          <a:prstGeom prst="rect">
            <a:avLst/>
          </a:prstGeom>
          <a:noFill/>
          <a:ln w="9525">
            <a:noFill/>
            <a:miter lim="800000"/>
            <a:headEnd/>
            <a:tailEnd/>
          </a:ln>
        </p:spPr>
      </p:pic>
      <p:sp>
        <p:nvSpPr>
          <p:cNvPr id="10" name="テキスト ボックス 9"/>
          <p:cNvSpPr txBox="1"/>
          <p:nvPr/>
        </p:nvSpPr>
        <p:spPr>
          <a:xfrm>
            <a:off x="3419872" y="3140968"/>
            <a:ext cx="5148064" cy="2016224"/>
          </a:xfrm>
          <a:prstGeom prst="rect">
            <a:avLst/>
          </a:prstGeom>
          <a:solidFill>
            <a:schemeClr val="accent6">
              <a:lumMod val="20000"/>
              <a:lumOff val="80000"/>
            </a:schemeClr>
          </a:solidFill>
          <a:ln w="47625">
            <a:solidFill>
              <a:schemeClr val="tx1"/>
            </a:solidFill>
          </a:ln>
        </p:spPr>
        <p:txBody>
          <a:bodyPr wrap="square" rtlCol="0" anchor="b" anchorCtr="0">
            <a:noAutofit/>
          </a:bodyPr>
          <a:lstStyle/>
          <a:p>
            <a:pPr>
              <a:lnSpc>
                <a:spcPct val="150000"/>
              </a:lnSpc>
            </a:pPr>
            <a:r>
              <a:rPr lang="ja-JP" altLang="en-US" sz="4000" dirty="0" smtClean="0">
                <a:latin typeface="UD デジタル 教科書体 NP-B" panose="02020700000000000000" pitchFamily="18" charset="-128"/>
                <a:ea typeface="UD デジタル 教科書体 NP-B" panose="02020700000000000000" pitchFamily="18" charset="-128"/>
              </a:rPr>
              <a:t>名前を</a:t>
            </a:r>
            <a:endParaRPr lang="en-US" altLang="ja-JP" sz="4000" dirty="0" smtClean="0">
              <a:latin typeface="UD デジタル 教科書体 NP-B" panose="02020700000000000000" pitchFamily="18" charset="-128"/>
              <a:ea typeface="UD デジタル 教科書体 NP-B" panose="02020700000000000000" pitchFamily="18" charset="-128"/>
            </a:endParaRPr>
          </a:p>
          <a:p>
            <a:pPr>
              <a:lnSpc>
                <a:spcPct val="150000"/>
              </a:lnSpc>
            </a:pPr>
            <a:r>
              <a:rPr lang="ja-JP" altLang="en-US" sz="4000" dirty="0" smtClean="0">
                <a:latin typeface="UD デジタル 教科書体 NP-B" panose="02020700000000000000" pitchFamily="18" charset="-128"/>
                <a:ea typeface="UD デジタル 教科書体 NP-B" panose="02020700000000000000" pitchFamily="18" charset="-128"/>
              </a:rPr>
              <a:t>　ひらがなでかいた。</a:t>
            </a:r>
            <a:endParaRPr lang="en-US" altLang="ja-JP" sz="4000" dirty="0" smtClean="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p:cNvSpPr txBox="1"/>
          <p:nvPr/>
        </p:nvSpPr>
        <p:spPr>
          <a:xfrm>
            <a:off x="500034" y="500042"/>
            <a:ext cx="7920880" cy="769441"/>
          </a:xfrm>
          <a:prstGeom prst="rect">
            <a:avLst/>
          </a:prstGeom>
          <a:noFill/>
        </p:spPr>
        <p:txBody>
          <a:bodyPr wrap="square" rtlCol="0">
            <a:spAutoFit/>
          </a:bodyPr>
          <a:lstStyle/>
          <a:p>
            <a:pPr algn="ctr"/>
            <a:r>
              <a:rPr lang="ja-JP" altLang="en-US" sz="4400" dirty="0" smtClean="0">
                <a:solidFill>
                  <a:srgbClr val="1438AC"/>
                </a:solidFill>
                <a:latin typeface="HGS創英角ｺﾞｼｯｸUB" panose="020B0900000000000000" pitchFamily="50" charset="-128"/>
                <a:ea typeface="HGS創英角ｺﾞｼｯｸUB" panose="020B0900000000000000" pitchFamily="50" charset="-128"/>
              </a:rPr>
              <a:t>選挙クイズ</a:t>
            </a:r>
            <a:endParaRPr lang="ja-JP" altLang="en-US" sz="4400" dirty="0">
              <a:solidFill>
                <a:srgbClr val="1438AC"/>
              </a:solidFill>
              <a:latin typeface="HGS創英角ｺﾞｼｯｸUB" panose="020B0900000000000000" pitchFamily="50" charset="-128"/>
              <a:ea typeface="HGS創英角ｺﾞｼｯｸUB" panose="020B0900000000000000" pitchFamily="50" charset="-128"/>
            </a:endParaRPr>
          </a:p>
        </p:txBody>
      </p:sp>
      <p:sp>
        <p:nvSpPr>
          <p:cNvPr id="8" name="テキスト ボックス 7"/>
          <p:cNvSpPr txBox="1"/>
          <p:nvPr/>
        </p:nvSpPr>
        <p:spPr>
          <a:xfrm>
            <a:off x="285720" y="1500174"/>
            <a:ext cx="8572560" cy="646331"/>
          </a:xfrm>
          <a:prstGeom prst="rect">
            <a:avLst/>
          </a:prstGeom>
          <a:noFill/>
        </p:spPr>
        <p:txBody>
          <a:bodyPr wrap="square" rtlCol="0">
            <a:spAutoFit/>
          </a:bodyPr>
          <a:lstStyle/>
          <a:p>
            <a:r>
              <a:rPr lang="ja-JP" altLang="en-US" sz="3600" dirty="0" smtClean="0">
                <a:latin typeface="HGS創英角ｺﾞｼｯｸUB" panose="020B0900000000000000" pitchFamily="50" charset="-128"/>
                <a:ea typeface="HGS創英角ｺﾞｼｯｸUB" panose="020B0900000000000000" pitchFamily="50" charset="-128"/>
              </a:rPr>
              <a:t>　 </a:t>
            </a:r>
            <a:r>
              <a:rPr lang="ja-JP" altLang="en-US" sz="3600" dirty="0" smtClean="0">
                <a:solidFill>
                  <a:srgbClr val="FF6600"/>
                </a:solidFill>
                <a:latin typeface="HGS創英角ｺﾞｼｯｸUB" panose="020B0900000000000000" pitchFamily="50" charset="-128"/>
                <a:ea typeface="HGS創英角ｺﾞｼｯｸUB" panose="020B0900000000000000" pitchFamily="50" charset="-128"/>
              </a:rPr>
              <a:t>無効票はどれでしょう？</a:t>
            </a:r>
            <a:endParaRPr kumimoji="1" lang="ja-JP" altLang="en-US" sz="3600" dirty="0" smtClean="0">
              <a:solidFill>
                <a:srgbClr val="FF6600"/>
              </a:solidFill>
              <a:latin typeface="HGS創英角ｺﾞｼｯｸUB" panose="020B0900000000000000" pitchFamily="50" charset="-128"/>
              <a:ea typeface="HGS創英角ｺﾞｼｯｸUB" panose="020B0900000000000000" pitchFamily="50" charset="-128"/>
            </a:endParaRPr>
          </a:p>
        </p:txBody>
      </p:sp>
      <p:sp>
        <p:nvSpPr>
          <p:cNvPr id="9" name="コンテンツ プレースホルダー 1"/>
          <p:cNvSpPr txBox="1">
            <a:spLocks/>
          </p:cNvSpPr>
          <p:nvPr/>
        </p:nvSpPr>
        <p:spPr>
          <a:xfrm>
            <a:off x="786934" y="1171848"/>
            <a:ext cx="1997968" cy="108012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fontAlgn="auto">
              <a:lnSpc>
                <a:spcPct val="150000"/>
              </a:lnSpc>
              <a:spcBef>
                <a:spcPts val="1200"/>
              </a:spcBef>
              <a:spcAft>
                <a:spcPts val="0"/>
              </a:spcAft>
              <a:buFont typeface="Arial" pitchFamily="34" charset="0"/>
              <a:buNone/>
            </a:pPr>
            <a:r>
              <a:rPr lang="ja-JP" altLang="en-US" sz="2400" dirty="0" smtClean="0">
                <a:solidFill>
                  <a:srgbClr val="FF6600"/>
                </a:solidFill>
                <a:latin typeface="UD デジタル 教科書体 NP-B" panose="02020700000000000000" pitchFamily="18" charset="-128"/>
                <a:ea typeface="UD デジタル 教科書体 NP-B" panose="02020700000000000000" pitchFamily="18" charset="-128"/>
              </a:rPr>
              <a:t>むこうひょう</a:t>
            </a:r>
            <a:endParaRPr lang="en-US" altLang="ja-JP" sz="2400" dirty="0" smtClean="0">
              <a:solidFill>
                <a:srgbClr val="FF6600"/>
              </a:solidFill>
              <a:latin typeface="UD デジタル 教科書体 NP-B" panose="02020700000000000000" pitchFamily="18" charset="-128"/>
              <a:ea typeface="UD デジタル 教科書体 NP-B" panose="02020700000000000000" pitchFamily="18" charset="-128"/>
            </a:endParaRPr>
          </a:p>
        </p:txBody>
      </p:sp>
      <p:sp>
        <p:nvSpPr>
          <p:cNvPr id="11" name="タイトル 2"/>
          <p:cNvSpPr txBox="1">
            <a:spLocks/>
          </p:cNvSpPr>
          <p:nvPr/>
        </p:nvSpPr>
        <p:spPr>
          <a:xfrm>
            <a:off x="3419872" y="2996952"/>
            <a:ext cx="5630538"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2400" dirty="0">
                <a:latin typeface="HGS創英角ｺﾞｼｯｸUB" panose="020B0900000000000000" pitchFamily="50" charset="-128"/>
                <a:ea typeface="HGS創英角ｺﾞｼｯｸUB" panose="020B0900000000000000" pitchFamily="50" charset="-128"/>
              </a:rPr>
              <a:t> </a:t>
            </a:r>
            <a:r>
              <a:rPr lang="ja-JP" altLang="en-US" sz="2400" dirty="0" smtClean="0">
                <a:latin typeface="HGS創英角ｺﾞｼｯｸUB" panose="020B0900000000000000" pitchFamily="50" charset="-128"/>
                <a:ea typeface="HGS創英角ｺﾞｼｯｸUB" panose="020B0900000000000000" pitchFamily="50" charset="-128"/>
              </a:rPr>
              <a:t>なまえ</a:t>
            </a:r>
            <a:endParaRPr lang="ja-JP" altLang="en-US" sz="2400" dirty="0">
              <a:solidFill>
                <a:srgbClr val="FF0000"/>
              </a:solidFill>
              <a:latin typeface="HGS創英角ｺﾞｼｯｸUB" panose="020B0900000000000000" pitchFamily="50" charset="-128"/>
              <a:ea typeface="HGS創英角ｺﾞｼｯｸUB" panose="020B0900000000000000" pitchFamily="50" charset="-128"/>
            </a:endParaRPr>
          </a:p>
        </p:txBody>
      </p:sp>
      <p:sp>
        <p:nvSpPr>
          <p:cNvPr id="12" name="タイトル 2"/>
          <p:cNvSpPr txBox="1">
            <a:spLocks/>
          </p:cNvSpPr>
          <p:nvPr/>
        </p:nvSpPr>
        <p:spPr>
          <a:xfrm>
            <a:off x="1751304" y="197001"/>
            <a:ext cx="3909198"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2000" dirty="0" smtClean="0">
                <a:solidFill>
                  <a:srgbClr val="0C10B4"/>
                </a:solidFill>
                <a:latin typeface="HGS創英角ｺﾞｼｯｸUB" panose="020B0900000000000000" pitchFamily="50" charset="-128"/>
                <a:ea typeface="HGS創英角ｺﾞｼｯｸUB" panose="020B0900000000000000" pitchFamily="50" charset="-128"/>
              </a:rPr>
              <a:t>せんきょ</a:t>
            </a:r>
            <a:endParaRPr lang="ja-JP" altLang="en-US" sz="2000" dirty="0">
              <a:solidFill>
                <a:srgbClr val="0C10B4"/>
              </a:solidFill>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7913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p:cNvSpPr txBox="1"/>
          <p:nvPr/>
        </p:nvSpPr>
        <p:spPr>
          <a:xfrm>
            <a:off x="395536" y="685145"/>
            <a:ext cx="7920880" cy="769441"/>
          </a:xfrm>
          <a:prstGeom prst="rect">
            <a:avLst/>
          </a:prstGeom>
          <a:noFill/>
        </p:spPr>
        <p:txBody>
          <a:bodyPr wrap="square" rtlCol="0">
            <a:spAutoFit/>
          </a:bodyPr>
          <a:lstStyle/>
          <a:p>
            <a:pPr algn="ctr"/>
            <a:r>
              <a:rPr kumimoji="1" lang="ja-JP" altLang="en-US" sz="4400" dirty="0" smtClean="0">
                <a:solidFill>
                  <a:srgbClr val="1438AC"/>
                </a:solidFill>
                <a:latin typeface="HGS創英角ｺﾞｼｯｸUB" panose="020B0900000000000000" pitchFamily="50" charset="-128"/>
                <a:ea typeface="HGS創英角ｺﾞｼｯｸUB" panose="020B0900000000000000" pitchFamily="50" charset="-128"/>
              </a:rPr>
              <a:t>こたえ</a:t>
            </a:r>
            <a:r>
              <a:rPr lang="ja-JP" altLang="en-US" sz="4400" dirty="0">
                <a:solidFill>
                  <a:srgbClr val="1438AC"/>
                </a:solidFill>
                <a:latin typeface="HGS創英角ｺﾞｼｯｸUB" panose="020B0900000000000000" pitchFamily="50" charset="-128"/>
                <a:ea typeface="HGS創英角ｺﾞｼｯｸUB" panose="020B0900000000000000" pitchFamily="50" charset="-128"/>
              </a:rPr>
              <a:t> </a:t>
            </a:r>
            <a:r>
              <a:rPr lang="ja-JP" altLang="en-US" sz="4400" dirty="0" smtClean="0">
                <a:solidFill>
                  <a:srgbClr val="1438AC"/>
                </a:solidFill>
                <a:latin typeface="HGS創英角ｺﾞｼｯｸUB" panose="020B0900000000000000" pitchFamily="50" charset="-128"/>
                <a:ea typeface="HGS創英角ｺﾞｼｯｸUB" panose="020B0900000000000000" pitchFamily="50" charset="-128"/>
              </a:rPr>
              <a:t>①</a:t>
            </a:r>
            <a:endParaRPr kumimoji="1" lang="ja-JP" altLang="en-US" sz="4400" dirty="0">
              <a:solidFill>
                <a:srgbClr val="1438AC"/>
              </a:solidFill>
              <a:latin typeface="HGS創英角ｺﾞｼｯｸUB" panose="020B0900000000000000" pitchFamily="50" charset="-128"/>
              <a:ea typeface="HGS創英角ｺﾞｼｯｸUB" panose="020B0900000000000000" pitchFamily="50" charset="-128"/>
            </a:endParaRPr>
          </a:p>
        </p:txBody>
      </p:sp>
      <p:sp>
        <p:nvSpPr>
          <p:cNvPr id="4" name="テキスト ボックス 3"/>
          <p:cNvSpPr txBox="1"/>
          <p:nvPr/>
        </p:nvSpPr>
        <p:spPr>
          <a:xfrm>
            <a:off x="0" y="1643050"/>
            <a:ext cx="9144000" cy="4801314"/>
          </a:xfrm>
          <a:prstGeom prst="rect">
            <a:avLst/>
          </a:prstGeom>
          <a:noFill/>
        </p:spPr>
        <p:txBody>
          <a:bodyPr wrap="square" rtlCol="0">
            <a:spAutoFit/>
          </a:bodyPr>
          <a:lstStyle/>
          <a:p>
            <a:pPr>
              <a:lnSpc>
                <a:spcPct val="150000"/>
              </a:lnSpc>
            </a:pPr>
            <a:r>
              <a:rPr lang="ja-JP" altLang="en-US" sz="4000" dirty="0" smtClean="0">
                <a:latin typeface="UD デジタル 教科書体 NP-B" panose="02020700000000000000" pitchFamily="18" charset="-128"/>
                <a:ea typeface="UD デジタル 教科書体 NP-B" panose="02020700000000000000" pitchFamily="18" charset="-128"/>
              </a:rPr>
              <a:t>投票用紙に</a:t>
            </a:r>
            <a:endParaRPr lang="en-US" altLang="ja-JP" sz="4000" dirty="0" smtClean="0">
              <a:latin typeface="UD デジタル 教科書体 NP-B" panose="02020700000000000000" pitchFamily="18" charset="-128"/>
              <a:ea typeface="UD デジタル 教科書体 NP-B" panose="02020700000000000000" pitchFamily="18" charset="-128"/>
            </a:endParaRPr>
          </a:p>
          <a:p>
            <a:pPr>
              <a:lnSpc>
                <a:spcPct val="150000"/>
              </a:lnSpc>
            </a:pPr>
            <a:r>
              <a:rPr lang="ja-JP" altLang="en-US" sz="4000" dirty="0" smtClean="0">
                <a:solidFill>
                  <a:srgbClr val="FF0000"/>
                </a:solidFill>
                <a:latin typeface="UD デジタル 教科書体 NP-B" panose="02020700000000000000" pitchFamily="18" charset="-128"/>
                <a:ea typeface="UD デジタル 教科書体 NP-B" panose="02020700000000000000" pitchFamily="18" charset="-128"/>
              </a:rPr>
              <a:t>２人以上の名前をかいてしまうと、</a:t>
            </a:r>
            <a:endParaRPr lang="en-US" altLang="ja-JP" sz="4000" dirty="0" smtClean="0">
              <a:solidFill>
                <a:srgbClr val="FF0000"/>
              </a:solidFill>
              <a:latin typeface="UD デジタル 教科書体 NP-B" panose="02020700000000000000" pitchFamily="18" charset="-128"/>
              <a:ea typeface="UD デジタル 教科書体 NP-B" panose="02020700000000000000" pitchFamily="18" charset="-128"/>
            </a:endParaRPr>
          </a:p>
          <a:p>
            <a:pPr algn="ctr">
              <a:lnSpc>
                <a:spcPct val="150000"/>
              </a:lnSpc>
            </a:pPr>
            <a:r>
              <a:rPr lang="ja-JP" altLang="en-US" sz="4000" dirty="0" smtClean="0">
                <a:solidFill>
                  <a:srgbClr val="FF0000"/>
                </a:solidFill>
                <a:latin typeface="UD デジタル 教科書体 NP-B" panose="02020700000000000000" pitchFamily="18" charset="-128"/>
                <a:ea typeface="UD デジタル 教科書体 NP-B" panose="02020700000000000000" pitchFamily="18" charset="-128"/>
              </a:rPr>
              <a:t>どちらへの投票か わからなくなる</a:t>
            </a:r>
            <a:r>
              <a:rPr lang="ja-JP" altLang="en-US" sz="4000" dirty="0" smtClean="0">
                <a:latin typeface="UD デジタル 教科書体 NP-B" panose="02020700000000000000" pitchFamily="18" charset="-128"/>
                <a:ea typeface="UD デジタル 教科書体 NP-B" panose="02020700000000000000" pitchFamily="18" charset="-128"/>
              </a:rPr>
              <a:t>ので、その投票は</a:t>
            </a:r>
            <a:r>
              <a:rPr lang="ja-JP" altLang="en-US" sz="6000" dirty="0" smtClean="0">
                <a:solidFill>
                  <a:srgbClr val="FF0000"/>
                </a:solidFill>
                <a:latin typeface="UD デジタル 教科書体 NP-B" panose="02020700000000000000" pitchFamily="18" charset="-128"/>
                <a:ea typeface="UD デジタル 教科書体 NP-B" panose="02020700000000000000" pitchFamily="18" charset="-128"/>
              </a:rPr>
              <a:t>無効</a:t>
            </a:r>
            <a:r>
              <a:rPr lang="ja-JP" altLang="en-US" sz="4000" dirty="0" smtClean="0">
                <a:latin typeface="UD デジタル 教科書体 NP-B" panose="02020700000000000000" pitchFamily="18" charset="-128"/>
                <a:ea typeface="UD デジタル 教科書体 NP-B" panose="02020700000000000000" pitchFamily="18" charset="-128"/>
              </a:rPr>
              <a:t>になります。</a:t>
            </a:r>
            <a:endParaRPr lang="en-US" altLang="ja-JP" sz="3600" dirty="0" smtClean="0">
              <a:latin typeface="UD デジタル 教科書体 NP-B" panose="02020700000000000000" pitchFamily="18" charset="-128"/>
              <a:ea typeface="UD デジタル 教科書体 NP-B" panose="02020700000000000000" pitchFamily="18" charset="-128"/>
            </a:endParaRPr>
          </a:p>
          <a:p>
            <a:endParaRPr lang="en-US" altLang="ja-JP" sz="3600" dirty="0" smtClean="0">
              <a:latin typeface="UD デジタル 教科書体 NP-B" panose="02020700000000000000" pitchFamily="18" charset="-128"/>
              <a:ea typeface="UD デジタル 教科書体 NP-B" panose="02020700000000000000" pitchFamily="18" charset="-128"/>
            </a:endParaRPr>
          </a:p>
        </p:txBody>
      </p:sp>
      <p:sp>
        <p:nvSpPr>
          <p:cNvPr id="5" name="タイトル 2"/>
          <p:cNvSpPr txBox="1">
            <a:spLocks/>
          </p:cNvSpPr>
          <p:nvPr/>
        </p:nvSpPr>
        <p:spPr>
          <a:xfrm>
            <a:off x="-324544" y="1497479"/>
            <a:ext cx="2880320" cy="5633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2000" dirty="0" smtClean="0">
                <a:latin typeface="HGS創英角ｺﾞｼｯｸUB" panose="020B0900000000000000" pitchFamily="50" charset="-128"/>
                <a:ea typeface="HGS創英角ｺﾞｼｯｸUB" panose="020B0900000000000000" pitchFamily="50" charset="-128"/>
              </a:rPr>
              <a:t>とうひょうようし</a:t>
            </a:r>
            <a:endParaRPr lang="ja-JP" altLang="en-US" sz="2000" dirty="0">
              <a:latin typeface="HGS創英角ｺﾞｼｯｸUB" panose="020B0900000000000000" pitchFamily="50" charset="-128"/>
              <a:ea typeface="HGS創英角ｺﾞｼｯｸUB" panose="020B0900000000000000" pitchFamily="50" charset="-128"/>
            </a:endParaRPr>
          </a:p>
        </p:txBody>
      </p:sp>
      <p:sp>
        <p:nvSpPr>
          <p:cNvPr id="6" name="タイトル 2"/>
          <p:cNvSpPr txBox="1">
            <a:spLocks/>
          </p:cNvSpPr>
          <p:nvPr/>
        </p:nvSpPr>
        <p:spPr>
          <a:xfrm>
            <a:off x="0" y="2420888"/>
            <a:ext cx="8028384" cy="5633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2000" dirty="0" smtClean="0">
                <a:solidFill>
                  <a:srgbClr val="FF0000"/>
                </a:solidFill>
                <a:latin typeface="HGS創英角ｺﾞｼｯｸUB" panose="020B0900000000000000" pitchFamily="50" charset="-128"/>
                <a:ea typeface="HGS創英角ｺﾞｼｯｸUB" panose="020B0900000000000000" pitchFamily="50" charset="-128"/>
              </a:rPr>
              <a:t> ふたりいじょう　　　 なまえ</a:t>
            </a:r>
            <a:endParaRPr lang="ja-JP" altLang="en-US" sz="2000" dirty="0">
              <a:solidFill>
                <a:srgbClr val="FF0000"/>
              </a:solidFill>
              <a:latin typeface="HGS創英角ｺﾞｼｯｸUB" panose="020B0900000000000000" pitchFamily="50" charset="-128"/>
              <a:ea typeface="HGS創英角ｺﾞｼｯｸUB" panose="020B0900000000000000" pitchFamily="50" charset="-128"/>
            </a:endParaRPr>
          </a:p>
        </p:txBody>
      </p:sp>
      <p:sp>
        <p:nvSpPr>
          <p:cNvPr id="7" name="タイトル 2"/>
          <p:cNvSpPr txBox="1">
            <a:spLocks/>
          </p:cNvSpPr>
          <p:nvPr/>
        </p:nvSpPr>
        <p:spPr>
          <a:xfrm>
            <a:off x="6675" y="3336951"/>
            <a:ext cx="8028384" cy="5633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2000" dirty="0" smtClean="0">
                <a:solidFill>
                  <a:srgbClr val="FF0000"/>
                </a:solidFill>
                <a:latin typeface="HGS創英角ｺﾞｼｯｸUB" panose="020B0900000000000000" pitchFamily="50" charset="-128"/>
                <a:ea typeface="HGS創英角ｺﾞｼｯｸUB" panose="020B0900000000000000" pitchFamily="50" charset="-128"/>
              </a:rPr>
              <a:t>　　　　　　　　　  とうひょう</a:t>
            </a:r>
            <a:endParaRPr lang="ja-JP" altLang="en-US" sz="2000" dirty="0">
              <a:solidFill>
                <a:srgbClr val="FF0000"/>
              </a:solidFill>
              <a:latin typeface="HGS創英角ｺﾞｼｯｸUB" panose="020B0900000000000000" pitchFamily="50" charset="-128"/>
              <a:ea typeface="HGS創英角ｺﾞｼｯｸUB" panose="020B0900000000000000" pitchFamily="50" charset="-128"/>
            </a:endParaRPr>
          </a:p>
        </p:txBody>
      </p:sp>
      <p:sp>
        <p:nvSpPr>
          <p:cNvPr id="8" name="タイトル 2"/>
          <p:cNvSpPr txBox="1">
            <a:spLocks/>
          </p:cNvSpPr>
          <p:nvPr/>
        </p:nvSpPr>
        <p:spPr>
          <a:xfrm>
            <a:off x="3779912" y="4327287"/>
            <a:ext cx="2088232" cy="5633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2400" dirty="0" smtClean="0">
                <a:solidFill>
                  <a:srgbClr val="FF0000"/>
                </a:solidFill>
                <a:latin typeface="HGS創英角ｺﾞｼｯｸUB" panose="020B0900000000000000" pitchFamily="50" charset="-128"/>
                <a:ea typeface="HGS創英角ｺﾞｼｯｸUB" panose="020B0900000000000000" pitchFamily="50" charset="-128"/>
              </a:rPr>
              <a:t>むこう</a:t>
            </a:r>
            <a:endParaRPr lang="ja-JP" altLang="en-US" sz="2400" dirty="0">
              <a:solidFill>
                <a:srgbClr val="FF0000"/>
              </a:solidFill>
              <a:latin typeface="HGS創英角ｺﾞｼｯｸUB" panose="020B0900000000000000" pitchFamily="50" charset="-128"/>
              <a:ea typeface="HGS創英角ｺﾞｼｯｸUB" panose="020B0900000000000000" pitchFamily="50" charset="-128"/>
            </a:endParaRPr>
          </a:p>
        </p:txBody>
      </p:sp>
      <p:sp>
        <p:nvSpPr>
          <p:cNvPr id="9" name="タイトル 2"/>
          <p:cNvSpPr txBox="1">
            <a:spLocks/>
          </p:cNvSpPr>
          <p:nvPr/>
        </p:nvSpPr>
        <p:spPr>
          <a:xfrm>
            <a:off x="-684584" y="4608972"/>
            <a:ext cx="8028384" cy="5633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2000" dirty="0" smtClean="0">
                <a:latin typeface="HGS創英角ｺﾞｼｯｸUB" panose="020B0900000000000000" pitchFamily="50" charset="-128"/>
                <a:ea typeface="HGS創英角ｺﾞｼｯｸUB" panose="020B0900000000000000" pitchFamily="50" charset="-128"/>
              </a:rPr>
              <a:t>　　　　　　　　　  とうひょう</a:t>
            </a:r>
            <a:endParaRPr lang="ja-JP" altLang="en-US" sz="2000" dirty="0">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17771508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3835" t="14736" r="3957" b="21476"/>
          <a:stretch/>
        </p:blipFill>
        <p:spPr bwMode="auto">
          <a:xfrm>
            <a:off x="1259632" y="1268760"/>
            <a:ext cx="6660000" cy="4695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正方形/長方形 10"/>
          <p:cNvSpPr/>
          <p:nvPr/>
        </p:nvSpPr>
        <p:spPr>
          <a:xfrm>
            <a:off x="4103952" y="4725141"/>
            <a:ext cx="1764197" cy="864096"/>
          </a:xfrm>
          <a:prstGeom prst="rect">
            <a:avLst/>
          </a:prstGeom>
          <a:solidFill>
            <a:srgbClr val="C5E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860792" y="3584202"/>
            <a:ext cx="882100" cy="1140940"/>
          </a:xfrm>
          <a:prstGeom prst="rect">
            <a:avLst/>
          </a:prstGeom>
          <a:solidFill>
            <a:srgbClr val="C5E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2882150" y="4164042"/>
            <a:ext cx="897767" cy="201060"/>
          </a:xfrm>
          <a:prstGeom prst="rightArrow">
            <a:avLst>
              <a:gd name="adj1" fmla="val 45255"/>
              <a:gd name="adj2" fmla="val 5174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3744003" y="3149997"/>
            <a:ext cx="653938" cy="176400"/>
          </a:xfrm>
          <a:prstGeom prst="rect">
            <a:avLst/>
          </a:prstGeom>
          <a:solidFill>
            <a:srgbClr val="C5E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403648" y="5056075"/>
            <a:ext cx="1452265" cy="778575"/>
          </a:xfrm>
          <a:prstGeom prst="rect">
            <a:avLst/>
          </a:prstGeom>
          <a:solidFill>
            <a:srgbClr val="C5E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484754" y="4779231"/>
            <a:ext cx="3960439" cy="1567112"/>
          </a:xfrm>
          <a:prstGeom prst="rect">
            <a:avLst/>
          </a:prstGeom>
          <a:solidFill>
            <a:srgbClr val="FFFF00"/>
          </a:solidFill>
          <a:ln w="47625">
            <a:solidFill>
              <a:schemeClr val="tx1"/>
            </a:solidFill>
          </a:ln>
        </p:spPr>
        <p:txBody>
          <a:bodyPr wrap="square" rtlCol="0" anchor="b" anchorCtr="0">
            <a:noAutofit/>
          </a:bodyPr>
          <a:lstStyle/>
          <a:p>
            <a:pPr>
              <a:lnSpc>
                <a:spcPct val="150000"/>
              </a:lnSpc>
            </a:pPr>
            <a:r>
              <a:rPr lang="ja-JP" altLang="en-US" sz="3200" dirty="0" smtClean="0"/>
              <a:t>投票用紙を</a:t>
            </a:r>
            <a:endParaRPr lang="en-US" altLang="ja-JP" sz="3200" dirty="0" smtClean="0"/>
          </a:p>
          <a:p>
            <a:pPr>
              <a:lnSpc>
                <a:spcPct val="150000"/>
              </a:lnSpc>
            </a:pPr>
            <a:r>
              <a:rPr lang="ja-JP" altLang="en-US" sz="3200" dirty="0" smtClean="0"/>
              <a:t>　</a:t>
            </a:r>
            <a:r>
              <a:rPr lang="ja-JP" altLang="en-US" sz="3200" b="1" dirty="0" smtClean="0">
                <a:ln>
                  <a:solidFill>
                    <a:schemeClr val="tx1"/>
                  </a:solidFill>
                </a:ln>
                <a:solidFill>
                  <a:srgbClr val="FF0000"/>
                </a:solidFill>
              </a:rPr>
              <a:t>投票箱</a:t>
            </a:r>
            <a:r>
              <a:rPr lang="ja-JP" altLang="en-US" sz="3200" b="1" dirty="0" smtClean="0">
                <a:ln>
                  <a:solidFill>
                    <a:schemeClr val="tx1"/>
                  </a:solidFill>
                </a:ln>
                <a:solidFill>
                  <a:srgbClr val="FF0000"/>
                </a:solidFill>
              </a:rPr>
              <a:t>に</a:t>
            </a:r>
            <a:r>
              <a:rPr lang="ja-JP" altLang="en-US" sz="3200" b="1" dirty="0" smtClean="0">
                <a:ln>
                  <a:solidFill>
                    <a:schemeClr val="tx1"/>
                  </a:solidFill>
                </a:ln>
                <a:solidFill>
                  <a:srgbClr val="FF0000"/>
                </a:solidFill>
              </a:rPr>
              <a:t>入れます</a:t>
            </a:r>
            <a:endParaRPr kumimoji="1" lang="ja-JP" altLang="en-US" sz="3200" b="1" dirty="0">
              <a:ln>
                <a:solidFill>
                  <a:schemeClr val="tx1"/>
                </a:solidFill>
              </a:ln>
              <a:solidFill>
                <a:srgbClr val="FF0000"/>
              </a:solidFill>
            </a:endParaRPr>
          </a:p>
        </p:txBody>
      </p:sp>
      <p:sp>
        <p:nvSpPr>
          <p:cNvPr id="12" name="タイトル 2"/>
          <p:cNvSpPr>
            <a:spLocks noGrp="1"/>
          </p:cNvSpPr>
          <p:nvPr>
            <p:ph type="title"/>
          </p:nvPr>
        </p:nvSpPr>
        <p:spPr>
          <a:xfrm>
            <a:off x="457200" y="274638"/>
            <a:ext cx="8229600" cy="1143000"/>
          </a:xfrm>
        </p:spPr>
        <p:txBody>
          <a:bodyPr/>
          <a:lstStyle/>
          <a:p>
            <a:r>
              <a:rPr kumimoji="1" lang="ja-JP" altLang="en-US" dirty="0" smtClean="0">
                <a:solidFill>
                  <a:srgbClr val="1438AC"/>
                </a:solidFill>
                <a:latin typeface="HGS創英角ｺﾞｼｯｸUB" panose="020B0900000000000000" pitchFamily="50" charset="-128"/>
                <a:ea typeface="HGS創英角ｺﾞｼｯｸUB" panose="020B0900000000000000" pitchFamily="50" charset="-128"/>
              </a:rPr>
              <a:t>投票の</a:t>
            </a:r>
            <a:r>
              <a:rPr lang="ja-JP" altLang="en-US" dirty="0" smtClean="0">
                <a:solidFill>
                  <a:srgbClr val="1438AC"/>
                </a:solidFill>
                <a:latin typeface="HGS創英角ｺﾞｼｯｸUB" panose="020B0900000000000000" pitchFamily="50" charset="-128"/>
                <a:ea typeface="HGS創英角ｺﾞｼｯｸUB" panose="020B0900000000000000" pitchFamily="50" charset="-128"/>
              </a:rPr>
              <a:t>しかた</a:t>
            </a:r>
            <a:r>
              <a:rPr kumimoji="1" lang="ja-JP" altLang="en-US" dirty="0" smtClean="0">
                <a:solidFill>
                  <a:srgbClr val="1438AC"/>
                </a:solidFill>
                <a:latin typeface="HGS創英角ｺﾞｼｯｸUB" panose="020B0900000000000000" pitchFamily="50" charset="-128"/>
                <a:ea typeface="HGS創英角ｺﾞｼｯｸUB" panose="020B0900000000000000" pitchFamily="50" charset="-128"/>
              </a:rPr>
              <a:t>って？</a:t>
            </a:r>
            <a:endParaRPr kumimoji="1" lang="ja-JP" altLang="en-US" dirty="0">
              <a:solidFill>
                <a:srgbClr val="1438AC"/>
              </a:solidFill>
              <a:latin typeface="HGS創英角ｺﾞｼｯｸUB" panose="020B0900000000000000" pitchFamily="50" charset="-128"/>
              <a:ea typeface="HGS創英角ｺﾞｼｯｸUB" panose="020B0900000000000000" pitchFamily="50" charset="-128"/>
            </a:endParaRPr>
          </a:p>
        </p:txBody>
      </p:sp>
      <p:sp>
        <p:nvSpPr>
          <p:cNvPr id="15" name="タイトル 2"/>
          <p:cNvSpPr txBox="1">
            <a:spLocks/>
          </p:cNvSpPr>
          <p:nvPr/>
        </p:nvSpPr>
        <p:spPr>
          <a:xfrm>
            <a:off x="1115616" y="142535"/>
            <a:ext cx="3170312" cy="5669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2400" dirty="0" smtClean="0">
                <a:solidFill>
                  <a:srgbClr val="0C10B4"/>
                </a:solidFill>
                <a:latin typeface="HGS創英角ｺﾞｼｯｸUB" panose="020B0900000000000000" pitchFamily="50" charset="-128"/>
                <a:ea typeface="HGS創英角ｺﾞｼｯｸUB" panose="020B0900000000000000" pitchFamily="50" charset="-128"/>
              </a:rPr>
              <a:t>とうひょう</a:t>
            </a:r>
            <a:endParaRPr lang="ja-JP" altLang="en-US" sz="2400" dirty="0">
              <a:solidFill>
                <a:srgbClr val="0C10B4"/>
              </a:solidFill>
              <a:latin typeface="HGS創英角ｺﾞｼｯｸUB" panose="020B0900000000000000" pitchFamily="50" charset="-128"/>
              <a:ea typeface="HGS創英角ｺﾞｼｯｸUB" panose="020B0900000000000000" pitchFamily="50" charset="-128"/>
            </a:endParaRPr>
          </a:p>
        </p:txBody>
      </p:sp>
      <p:sp>
        <p:nvSpPr>
          <p:cNvPr id="10" name="正方形/長方形 9"/>
          <p:cNvSpPr/>
          <p:nvPr/>
        </p:nvSpPr>
        <p:spPr>
          <a:xfrm>
            <a:off x="5245112" y="1851872"/>
            <a:ext cx="1965815" cy="329017"/>
          </a:xfrm>
          <a:prstGeom prst="rect">
            <a:avLst/>
          </a:prstGeom>
          <a:solidFill>
            <a:srgbClr val="FFF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5245112" y="2180890"/>
            <a:ext cx="728702" cy="1372289"/>
          </a:xfrm>
          <a:prstGeom prst="rect">
            <a:avLst/>
          </a:prstGeom>
          <a:solidFill>
            <a:srgbClr val="C5E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p:cNvSpPr/>
          <p:nvPr/>
        </p:nvSpPr>
        <p:spPr>
          <a:xfrm>
            <a:off x="3735102" y="3253269"/>
            <a:ext cx="1459744" cy="1339766"/>
          </a:xfrm>
          <a:prstGeom prst="ellipse">
            <a:avLst/>
          </a:pr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タイトル 2"/>
          <p:cNvSpPr txBox="1">
            <a:spLocks/>
          </p:cNvSpPr>
          <p:nvPr/>
        </p:nvSpPr>
        <p:spPr>
          <a:xfrm>
            <a:off x="2510374" y="4593035"/>
            <a:ext cx="3909198"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1600" dirty="0" smtClean="0">
                <a:latin typeface="HGS創英角ｺﾞｼｯｸUB" panose="020B0900000000000000" pitchFamily="50" charset="-128"/>
                <a:ea typeface="HGS創英角ｺﾞｼｯｸUB" panose="020B0900000000000000" pitchFamily="50" charset="-128"/>
              </a:rPr>
              <a:t>とうひょうようし</a:t>
            </a:r>
            <a:endParaRPr lang="ja-JP" altLang="en-US" sz="1600" dirty="0">
              <a:latin typeface="HGS創英角ｺﾞｼｯｸUB" panose="020B0900000000000000" pitchFamily="50" charset="-128"/>
              <a:ea typeface="HGS創英角ｺﾞｼｯｸUB" panose="020B0900000000000000" pitchFamily="50" charset="-128"/>
            </a:endParaRPr>
          </a:p>
        </p:txBody>
      </p:sp>
      <p:sp>
        <p:nvSpPr>
          <p:cNvPr id="19" name="タイトル 2"/>
          <p:cNvSpPr txBox="1">
            <a:spLocks/>
          </p:cNvSpPr>
          <p:nvPr/>
        </p:nvSpPr>
        <p:spPr>
          <a:xfrm>
            <a:off x="2635033" y="5348488"/>
            <a:ext cx="3909198"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1600" dirty="0" smtClean="0">
                <a:latin typeface="HGS創英角ｺﾞｼｯｸUB" panose="020B0900000000000000" pitchFamily="50" charset="-128"/>
                <a:ea typeface="HGS創英角ｺﾞｼｯｸUB" panose="020B0900000000000000" pitchFamily="50" charset="-128"/>
              </a:rPr>
              <a:t>とう</a:t>
            </a:r>
            <a:r>
              <a:rPr lang="ja-JP" altLang="en-US" sz="1600" dirty="0" smtClean="0">
                <a:latin typeface="HGS創英角ｺﾞｼｯｸUB" panose="020B0900000000000000" pitchFamily="50" charset="-128"/>
                <a:ea typeface="HGS創英角ｺﾞｼｯｸUB" panose="020B0900000000000000" pitchFamily="50" charset="-128"/>
              </a:rPr>
              <a:t>ひょうばこ</a:t>
            </a:r>
            <a:r>
              <a:rPr lang="ja-JP" altLang="en-US" sz="1600" dirty="0" smtClean="0">
                <a:latin typeface="HGS創英角ｺﾞｼｯｸUB" panose="020B0900000000000000" pitchFamily="50" charset="-128"/>
                <a:ea typeface="HGS創英角ｺﾞｼｯｸUB" panose="020B0900000000000000" pitchFamily="50" charset="-128"/>
              </a:rPr>
              <a:t>　　い</a:t>
            </a:r>
            <a:endParaRPr lang="ja-JP" altLang="en-US" sz="1600" dirty="0">
              <a:latin typeface="HGS創英角ｺﾞｼｯｸUB" panose="020B0900000000000000" pitchFamily="50" charset="-128"/>
              <a:ea typeface="HGS創英角ｺﾞｼｯｸUB" panose="020B0900000000000000" pitchFamily="50" charset="-128"/>
            </a:endParaRPr>
          </a:p>
        </p:txBody>
      </p:sp>
      <p:sp>
        <p:nvSpPr>
          <p:cNvPr id="21" name="正方形/長方形 20"/>
          <p:cNvSpPr/>
          <p:nvPr/>
        </p:nvSpPr>
        <p:spPr>
          <a:xfrm>
            <a:off x="1403649" y="2180890"/>
            <a:ext cx="45719" cy="3653760"/>
          </a:xfrm>
          <a:prstGeom prst="rect">
            <a:avLst/>
          </a:prstGeom>
          <a:solidFill>
            <a:srgbClr val="C5E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1426508" y="2188537"/>
            <a:ext cx="1208525" cy="568867"/>
          </a:xfrm>
          <a:prstGeom prst="rect">
            <a:avLst/>
          </a:prstGeom>
          <a:solidFill>
            <a:srgbClr val="C5E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47424466"/>
      </p:ext>
    </p:extLst>
  </p:cSld>
  <p:clrMapOvr>
    <a:masterClrMapping/>
  </p:clrMapOvr>
  <p:transition spd="med">
    <p:pull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3835" t="14736" r="3957" b="21476"/>
          <a:stretch/>
        </p:blipFill>
        <p:spPr bwMode="auto">
          <a:xfrm>
            <a:off x="1259632" y="1268763"/>
            <a:ext cx="6660000" cy="4695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正方形/長方形 10"/>
          <p:cNvSpPr/>
          <p:nvPr/>
        </p:nvSpPr>
        <p:spPr>
          <a:xfrm>
            <a:off x="4103952" y="4725144"/>
            <a:ext cx="1869861" cy="864096"/>
          </a:xfrm>
          <a:prstGeom prst="rect">
            <a:avLst/>
          </a:prstGeom>
          <a:solidFill>
            <a:srgbClr val="C5E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屈折矢印 7"/>
          <p:cNvSpPr/>
          <p:nvPr/>
        </p:nvSpPr>
        <p:spPr>
          <a:xfrm rot="5400000">
            <a:off x="4374958" y="4600110"/>
            <a:ext cx="900100" cy="1078159"/>
          </a:xfrm>
          <a:prstGeom prst="bentUpArrow">
            <a:avLst>
              <a:gd name="adj1" fmla="val 11352"/>
              <a:gd name="adj2" fmla="val 18177"/>
              <a:gd name="adj3" fmla="val 2348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3744003" y="3150000"/>
            <a:ext cx="653938" cy="176400"/>
          </a:xfrm>
          <a:prstGeom prst="rect">
            <a:avLst/>
          </a:prstGeom>
          <a:solidFill>
            <a:srgbClr val="C5E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2"/>
          <p:cNvSpPr>
            <a:spLocks noGrp="1"/>
          </p:cNvSpPr>
          <p:nvPr>
            <p:ph type="title"/>
          </p:nvPr>
        </p:nvSpPr>
        <p:spPr>
          <a:xfrm>
            <a:off x="457200" y="274638"/>
            <a:ext cx="8229600" cy="1143000"/>
          </a:xfrm>
        </p:spPr>
        <p:txBody>
          <a:bodyPr/>
          <a:lstStyle/>
          <a:p>
            <a:r>
              <a:rPr kumimoji="1" lang="ja-JP" altLang="en-US" dirty="0" smtClean="0">
                <a:solidFill>
                  <a:srgbClr val="1438AC"/>
                </a:solidFill>
                <a:latin typeface="HGS創英角ｺﾞｼｯｸUB" panose="020B0900000000000000" pitchFamily="50" charset="-128"/>
                <a:ea typeface="HGS創英角ｺﾞｼｯｸUB" panose="020B0900000000000000" pitchFamily="50" charset="-128"/>
              </a:rPr>
              <a:t>投票の</a:t>
            </a:r>
            <a:r>
              <a:rPr lang="ja-JP" altLang="en-US" dirty="0" smtClean="0">
                <a:solidFill>
                  <a:srgbClr val="1438AC"/>
                </a:solidFill>
                <a:latin typeface="HGS創英角ｺﾞｼｯｸUB" panose="020B0900000000000000" pitchFamily="50" charset="-128"/>
                <a:ea typeface="HGS創英角ｺﾞｼｯｸUB" panose="020B0900000000000000" pitchFamily="50" charset="-128"/>
              </a:rPr>
              <a:t>しかた</a:t>
            </a:r>
            <a:r>
              <a:rPr kumimoji="1" lang="ja-JP" altLang="en-US" dirty="0" smtClean="0">
                <a:solidFill>
                  <a:srgbClr val="1438AC"/>
                </a:solidFill>
                <a:latin typeface="HGS創英角ｺﾞｼｯｸUB" panose="020B0900000000000000" pitchFamily="50" charset="-128"/>
                <a:ea typeface="HGS創英角ｺﾞｼｯｸUB" panose="020B0900000000000000" pitchFamily="50" charset="-128"/>
              </a:rPr>
              <a:t>って？</a:t>
            </a:r>
            <a:endParaRPr kumimoji="1" lang="ja-JP" altLang="en-US" dirty="0">
              <a:solidFill>
                <a:srgbClr val="1438AC"/>
              </a:solidFill>
              <a:latin typeface="HGS創英角ｺﾞｼｯｸUB" panose="020B0900000000000000" pitchFamily="50" charset="-128"/>
              <a:ea typeface="HGS創英角ｺﾞｼｯｸUB" panose="020B0900000000000000" pitchFamily="50" charset="-128"/>
            </a:endParaRPr>
          </a:p>
        </p:txBody>
      </p:sp>
      <p:sp>
        <p:nvSpPr>
          <p:cNvPr id="10" name="タイトル 2"/>
          <p:cNvSpPr txBox="1">
            <a:spLocks/>
          </p:cNvSpPr>
          <p:nvPr/>
        </p:nvSpPr>
        <p:spPr>
          <a:xfrm>
            <a:off x="1115616" y="142535"/>
            <a:ext cx="3170312" cy="5669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2400" dirty="0" smtClean="0">
                <a:solidFill>
                  <a:srgbClr val="0C10B4"/>
                </a:solidFill>
                <a:latin typeface="HGS創英角ｺﾞｼｯｸUB" panose="020B0900000000000000" pitchFamily="50" charset="-128"/>
                <a:ea typeface="HGS創英角ｺﾞｼｯｸUB" panose="020B0900000000000000" pitchFamily="50" charset="-128"/>
              </a:rPr>
              <a:t>とうひょう</a:t>
            </a:r>
            <a:endParaRPr lang="ja-JP" altLang="en-US" sz="2400" dirty="0">
              <a:solidFill>
                <a:srgbClr val="0C10B4"/>
              </a:solidFill>
              <a:latin typeface="HGS創英角ｺﾞｼｯｸUB" panose="020B0900000000000000" pitchFamily="50" charset="-128"/>
              <a:ea typeface="HGS創英角ｺﾞｼｯｸUB" panose="020B0900000000000000" pitchFamily="50" charset="-128"/>
            </a:endParaRPr>
          </a:p>
        </p:txBody>
      </p:sp>
      <p:sp>
        <p:nvSpPr>
          <p:cNvPr id="12" name="テキスト ボックス 11"/>
          <p:cNvSpPr txBox="1"/>
          <p:nvPr/>
        </p:nvSpPr>
        <p:spPr>
          <a:xfrm>
            <a:off x="3744003" y="5834650"/>
            <a:ext cx="4519057" cy="829241"/>
          </a:xfrm>
          <a:prstGeom prst="rect">
            <a:avLst/>
          </a:prstGeom>
          <a:solidFill>
            <a:schemeClr val="bg1"/>
          </a:solidFill>
          <a:ln w="47625">
            <a:solidFill>
              <a:schemeClr val="tx1"/>
            </a:solidFill>
          </a:ln>
        </p:spPr>
        <p:txBody>
          <a:bodyPr wrap="square" rtlCol="0" anchor="b" anchorCtr="0">
            <a:noAutofit/>
          </a:bodyPr>
          <a:lstStyle/>
          <a:p>
            <a:pPr algn="ctr"/>
            <a:r>
              <a:rPr lang="ja-JP" altLang="en-US" sz="3200" b="1" dirty="0" smtClean="0"/>
              <a:t>投票がおわったら出口へ</a:t>
            </a:r>
            <a:endParaRPr lang="en-US" altLang="ja-JP" sz="3200" b="1" dirty="0" smtClean="0"/>
          </a:p>
        </p:txBody>
      </p:sp>
      <p:sp>
        <p:nvSpPr>
          <p:cNvPr id="17" name="正方形/長方形 16"/>
          <p:cNvSpPr/>
          <p:nvPr/>
        </p:nvSpPr>
        <p:spPr>
          <a:xfrm>
            <a:off x="5245112" y="1851872"/>
            <a:ext cx="1965815" cy="329017"/>
          </a:xfrm>
          <a:prstGeom prst="rect">
            <a:avLst/>
          </a:prstGeom>
          <a:solidFill>
            <a:srgbClr val="FFFC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5245112" y="2180890"/>
            <a:ext cx="728702" cy="1372289"/>
          </a:xfrm>
          <a:prstGeom prst="rect">
            <a:avLst/>
          </a:prstGeom>
          <a:solidFill>
            <a:srgbClr val="C5E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タイトル 2"/>
          <p:cNvSpPr txBox="1">
            <a:spLocks/>
          </p:cNvSpPr>
          <p:nvPr/>
        </p:nvSpPr>
        <p:spPr>
          <a:xfrm>
            <a:off x="3703084" y="5716073"/>
            <a:ext cx="4216548"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1600" dirty="0" smtClean="0">
                <a:latin typeface="HGS創英角ｺﾞｼｯｸUB" panose="020B0900000000000000" pitchFamily="50" charset="-128"/>
                <a:ea typeface="HGS創英角ｺﾞｼｯｸUB" panose="020B0900000000000000" pitchFamily="50" charset="-128"/>
              </a:rPr>
              <a:t>とうひょう　　　　　　　　　　　でぐち</a:t>
            </a:r>
            <a:endParaRPr lang="ja-JP" altLang="en-US" sz="1600" dirty="0">
              <a:latin typeface="HGS創英角ｺﾞｼｯｸUB" panose="020B0900000000000000" pitchFamily="50" charset="-128"/>
              <a:ea typeface="HGS創英角ｺﾞｼｯｸUB" panose="020B0900000000000000" pitchFamily="50" charset="-128"/>
            </a:endParaRPr>
          </a:p>
        </p:txBody>
      </p:sp>
      <p:sp>
        <p:nvSpPr>
          <p:cNvPr id="20" name="正方形/長方形 19"/>
          <p:cNvSpPr/>
          <p:nvPr/>
        </p:nvSpPr>
        <p:spPr>
          <a:xfrm>
            <a:off x="1403648" y="3150000"/>
            <a:ext cx="2339244" cy="2684650"/>
          </a:xfrm>
          <a:prstGeom prst="rect">
            <a:avLst/>
          </a:prstGeom>
          <a:solidFill>
            <a:srgbClr val="C5E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403648" y="2180889"/>
            <a:ext cx="1452265" cy="3653761"/>
          </a:xfrm>
          <a:prstGeom prst="rect">
            <a:avLst/>
          </a:prstGeom>
          <a:solidFill>
            <a:srgbClr val="C5E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4" cstate="email">
            <a:extLst>
              <a:ext uri="{BEBA8EAE-BF5A-486C-A8C5-ECC9F3942E4B}">
                <a14:imgProps xmlns:a14="http://schemas.microsoft.com/office/drawing/2010/main">
                  <a14:imgLayer r:embed="rId5">
                    <a14:imgEffect>
                      <a14:backgroundRemoval t="9778" b="98222" l="9735" r="89381"/>
                    </a14:imgEffect>
                  </a14:imgLayer>
                </a14:imgProps>
              </a:ext>
              <a:ext uri="{28A0092B-C50C-407E-A947-70E740481C1C}">
                <a14:useLocalDpi xmlns:a14="http://schemas.microsoft.com/office/drawing/2010/main"/>
              </a:ext>
            </a:extLst>
          </a:blip>
          <a:stretch>
            <a:fillRect/>
          </a:stretch>
        </p:blipFill>
        <p:spPr>
          <a:xfrm>
            <a:off x="5369301" y="4399514"/>
            <a:ext cx="688908" cy="1371719"/>
          </a:xfrm>
          <a:prstGeom prst="rect">
            <a:avLst/>
          </a:prstGeom>
        </p:spPr>
      </p:pic>
    </p:spTree>
    <p:extLst>
      <p:ext uri="{BB962C8B-B14F-4D97-AF65-F5344CB8AC3E}">
        <p14:creationId xmlns:p14="http://schemas.microsoft.com/office/powerpoint/2010/main" val="38639621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fontScale="90000"/>
          </a:bodyPr>
          <a:lstStyle/>
          <a:p>
            <a:r>
              <a:rPr lang="ja-JP" altLang="en-US" dirty="0">
                <a:solidFill>
                  <a:srgbClr val="1438AC"/>
                </a:solidFill>
                <a:latin typeface="HGP創英角ｺﾞｼｯｸUB" panose="020B0900000000000000" pitchFamily="50" charset="-128"/>
                <a:ea typeface="HGP創英角ｺﾞｼｯｸUB" panose="020B0900000000000000" pitchFamily="50" charset="-128"/>
              </a:rPr>
              <a:t>候補者</a:t>
            </a:r>
            <a:r>
              <a:rPr lang="ja-JP" altLang="en-US" dirty="0" smtClean="0">
                <a:solidFill>
                  <a:srgbClr val="1438AC"/>
                </a:solidFill>
                <a:latin typeface="HGP創英角ｺﾞｼｯｸUB" panose="020B0900000000000000" pitchFamily="50" charset="-128"/>
                <a:ea typeface="HGP創英角ｺﾞｼｯｸUB" panose="020B0900000000000000" pitchFamily="50" charset="-128"/>
              </a:rPr>
              <a:t>のえらびかた　～選挙公報～</a:t>
            </a:r>
            <a:endParaRPr kumimoji="1" lang="ja-JP" altLang="en-US" dirty="0">
              <a:solidFill>
                <a:srgbClr val="1438AC"/>
              </a:solidFill>
              <a:latin typeface="HGP創英角ｺﾞｼｯｸUB" panose="020B0900000000000000" pitchFamily="50" charset="-128"/>
              <a:ea typeface="HGP創英角ｺﾞｼｯｸUB" panose="020B0900000000000000" pitchFamily="50" charset="-128"/>
            </a:endParaRPr>
          </a:p>
        </p:txBody>
      </p:sp>
      <p:sp>
        <p:nvSpPr>
          <p:cNvPr id="2" name="コンテンツ プレースホルダー 1"/>
          <p:cNvSpPr>
            <a:spLocks noGrp="1"/>
          </p:cNvSpPr>
          <p:nvPr>
            <p:ph idx="1"/>
          </p:nvPr>
        </p:nvSpPr>
        <p:spPr>
          <a:xfrm>
            <a:off x="214282" y="1714488"/>
            <a:ext cx="8715436" cy="5026880"/>
          </a:xfrm>
        </p:spPr>
        <p:txBody>
          <a:bodyPr>
            <a:normAutofit/>
          </a:bodyPr>
          <a:lstStyle/>
          <a:p>
            <a:pPr>
              <a:lnSpc>
                <a:spcPct val="150000"/>
              </a:lnSpc>
              <a:spcBef>
                <a:spcPts val="1200"/>
              </a:spcBef>
              <a:buNone/>
            </a:pPr>
            <a:r>
              <a:rPr kumimoji="1" lang="ja-JP" altLang="en-US" sz="4400" dirty="0" smtClean="0">
                <a:latin typeface="UD デジタル 教科書体 NP-B" panose="02020700000000000000" pitchFamily="18" charset="-128"/>
                <a:ea typeface="UD デジタル 教科書体 NP-B" panose="02020700000000000000" pitchFamily="18" charset="-128"/>
              </a:rPr>
              <a:t>投票する人（有権者）に</a:t>
            </a:r>
            <a:endParaRPr kumimoji="1" lang="en-US" altLang="ja-JP" sz="4400" dirty="0" smtClean="0">
              <a:latin typeface="UD デジタル 教科書体 NP-B" panose="02020700000000000000" pitchFamily="18" charset="-128"/>
              <a:ea typeface="UD デジタル 教科書体 NP-B" panose="02020700000000000000" pitchFamily="18" charset="-128"/>
            </a:endParaRPr>
          </a:p>
          <a:p>
            <a:pPr>
              <a:lnSpc>
                <a:spcPct val="150000"/>
              </a:lnSpc>
              <a:spcBef>
                <a:spcPts val="1200"/>
              </a:spcBef>
              <a:buNone/>
            </a:pPr>
            <a:r>
              <a:rPr kumimoji="1" lang="ja-JP" altLang="en-US" sz="4400" dirty="0" smtClean="0">
                <a:solidFill>
                  <a:srgbClr val="FF0000"/>
                </a:solidFill>
                <a:latin typeface="UD デジタル 教科書体 NP-B" panose="02020700000000000000" pitchFamily="18" charset="-128"/>
                <a:ea typeface="UD デジタル 教科書体 NP-B" panose="02020700000000000000" pitchFamily="18" charset="-128"/>
              </a:rPr>
              <a:t>候補者の考えを知ってもらうため</a:t>
            </a:r>
            <a:r>
              <a:rPr kumimoji="1" lang="ja-JP" altLang="en-US" sz="4400" dirty="0" smtClean="0">
                <a:latin typeface="UD デジタル 教科書体 NP-B" panose="02020700000000000000" pitchFamily="18" charset="-128"/>
                <a:ea typeface="UD デジタル 教科書体 NP-B" panose="02020700000000000000" pitchFamily="18" charset="-128"/>
              </a:rPr>
              <a:t>、</a:t>
            </a:r>
            <a:endParaRPr kumimoji="1" lang="en-US" altLang="ja-JP" sz="4400" dirty="0" smtClean="0">
              <a:latin typeface="UD デジタル 教科書体 NP-B" panose="02020700000000000000" pitchFamily="18" charset="-128"/>
              <a:ea typeface="UD デジタル 教科書体 NP-B" panose="02020700000000000000" pitchFamily="18" charset="-128"/>
            </a:endParaRPr>
          </a:p>
          <a:p>
            <a:pPr>
              <a:lnSpc>
                <a:spcPct val="150000"/>
              </a:lnSpc>
              <a:spcBef>
                <a:spcPts val="1200"/>
              </a:spcBef>
              <a:buNone/>
            </a:pPr>
            <a:r>
              <a:rPr kumimoji="1" lang="ja-JP" altLang="en-US" sz="4400" dirty="0" smtClean="0">
                <a:latin typeface="UD デジタル 教科書体 NP-B" panose="02020700000000000000" pitchFamily="18" charset="-128"/>
                <a:ea typeface="UD デジタル 教科書体 NP-B" panose="02020700000000000000" pitchFamily="18" charset="-128"/>
              </a:rPr>
              <a:t>選挙管理委員会が</a:t>
            </a:r>
            <a:endParaRPr kumimoji="1" lang="en-US" altLang="ja-JP" sz="4400" dirty="0" smtClean="0">
              <a:latin typeface="UD デジタル 教科書体 NP-B" panose="02020700000000000000" pitchFamily="18" charset="-128"/>
              <a:ea typeface="UD デジタル 教科書体 NP-B" panose="02020700000000000000" pitchFamily="18" charset="-128"/>
            </a:endParaRPr>
          </a:p>
          <a:p>
            <a:pPr>
              <a:lnSpc>
                <a:spcPct val="150000"/>
              </a:lnSpc>
              <a:spcBef>
                <a:spcPts val="1200"/>
              </a:spcBef>
              <a:buNone/>
            </a:pPr>
            <a:r>
              <a:rPr kumimoji="1" lang="ja-JP" altLang="en-US" sz="5800" dirty="0" smtClean="0">
                <a:latin typeface="UD デジタル 教科書体 NP-B" panose="02020700000000000000" pitchFamily="18" charset="-128"/>
                <a:ea typeface="UD デジタル 教科書体 NP-B" panose="02020700000000000000" pitchFamily="18" charset="-128"/>
              </a:rPr>
              <a:t>「</a:t>
            </a:r>
            <a:r>
              <a:rPr kumimoji="1" lang="ja-JP" altLang="en-US" sz="5800" dirty="0" smtClean="0">
                <a:solidFill>
                  <a:srgbClr val="FF0000"/>
                </a:solidFill>
                <a:latin typeface="UD デジタル 教科書体 NP-B" panose="02020700000000000000" pitchFamily="18" charset="-128"/>
                <a:ea typeface="UD デジタル 教科書体 NP-B" panose="02020700000000000000" pitchFamily="18" charset="-128"/>
              </a:rPr>
              <a:t>選挙公報</a:t>
            </a:r>
            <a:r>
              <a:rPr kumimoji="1" lang="ja-JP" altLang="en-US" sz="5800" dirty="0" smtClean="0">
                <a:latin typeface="UD デジタル 教科書体 NP-B" panose="02020700000000000000" pitchFamily="18" charset="-128"/>
                <a:ea typeface="UD デジタル 教科書体 NP-B" panose="02020700000000000000" pitchFamily="18" charset="-128"/>
              </a:rPr>
              <a:t>」</a:t>
            </a:r>
            <a:r>
              <a:rPr kumimoji="1" lang="ja-JP" altLang="en-US" sz="4400" dirty="0" smtClean="0">
                <a:latin typeface="UD デジタル 教科書体 NP-B" panose="02020700000000000000" pitchFamily="18" charset="-128"/>
                <a:ea typeface="UD デジタル 教科書体 NP-B" panose="02020700000000000000" pitchFamily="18" charset="-128"/>
              </a:rPr>
              <a:t>をつくります。</a:t>
            </a:r>
            <a:endParaRPr kumimoji="1" lang="en-US" altLang="ja-JP" sz="4400" dirty="0" smtClean="0">
              <a:latin typeface="UD デジタル 教科書体 NP-B" panose="02020700000000000000" pitchFamily="18" charset="-128"/>
              <a:ea typeface="UD デジタル 教科書体 NP-B" panose="02020700000000000000" pitchFamily="18" charset="-128"/>
            </a:endParaRPr>
          </a:p>
          <a:p>
            <a:pPr>
              <a:spcBef>
                <a:spcPts val="1200"/>
              </a:spcBef>
              <a:buNone/>
            </a:pPr>
            <a:endParaRPr lang="en-US" altLang="ja-JP" sz="4000" dirty="0" smtClean="0">
              <a:latin typeface="UD デジタル 教科書体 NP-B" panose="02020700000000000000" pitchFamily="18" charset="-128"/>
              <a:ea typeface="UD デジタル 教科書体 NP-B" panose="02020700000000000000" pitchFamily="18" charset="-128"/>
            </a:endParaRPr>
          </a:p>
        </p:txBody>
      </p:sp>
      <p:sp>
        <p:nvSpPr>
          <p:cNvPr id="4" name="タイトル 2"/>
          <p:cNvSpPr txBox="1">
            <a:spLocks/>
          </p:cNvSpPr>
          <p:nvPr/>
        </p:nvSpPr>
        <p:spPr>
          <a:xfrm>
            <a:off x="179512" y="1556792"/>
            <a:ext cx="8028384" cy="5633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2000" dirty="0" smtClean="0">
                <a:latin typeface="HGS創英角ｺﾞｼｯｸUB" panose="020B0900000000000000" pitchFamily="50" charset="-128"/>
                <a:ea typeface="HGS創英角ｺﾞｼｯｸUB" panose="020B0900000000000000" pitchFamily="50" charset="-128"/>
              </a:rPr>
              <a:t>とうひょう　　　   ひと　　  ゆうけんしゃ</a:t>
            </a:r>
            <a:endParaRPr lang="ja-JP" altLang="en-US" sz="2000" dirty="0">
              <a:latin typeface="HGS創英角ｺﾞｼｯｸUB" panose="020B0900000000000000" pitchFamily="50" charset="-128"/>
              <a:ea typeface="HGS創英角ｺﾞｼｯｸUB" panose="020B0900000000000000" pitchFamily="50" charset="-128"/>
            </a:endParaRPr>
          </a:p>
        </p:txBody>
      </p:sp>
      <p:sp>
        <p:nvSpPr>
          <p:cNvPr id="5" name="タイトル 2"/>
          <p:cNvSpPr txBox="1">
            <a:spLocks/>
          </p:cNvSpPr>
          <p:nvPr/>
        </p:nvSpPr>
        <p:spPr>
          <a:xfrm>
            <a:off x="214282" y="2708920"/>
            <a:ext cx="8028384" cy="5633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2000" dirty="0" smtClean="0">
                <a:solidFill>
                  <a:srgbClr val="FF0000"/>
                </a:solidFill>
                <a:latin typeface="HGS創英角ｺﾞｼｯｸUB" panose="020B0900000000000000" pitchFamily="50" charset="-128"/>
                <a:ea typeface="HGS創英角ｺﾞｼｯｸUB" panose="020B0900000000000000" pitchFamily="50" charset="-128"/>
              </a:rPr>
              <a:t>  こうほしゃ　　</a:t>
            </a:r>
            <a:r>
              <a:rPr lang="ja-JP" altLang="en-US" sz="2000" dirty="0">
                <a:solidFill>
                  <a:srgbClr val="FF0000"/>
                </a:solidFill>
                <a:latin typeface="HGS創英角ｺﾞｼｯｸUB" panose="020B0900000000000000" pitchFamily="50" charset="-128"/>
                <a:ea typeface="HGS創英角ｺﾞｼｯｸUB" panose="020B0900000000000000" pitchFamily="50" charset="-128"/>
              </a:rPr>
              <a:t> </a:t>
            </a:r>
            <a:r>
              <a:rPr lang="ja-JP" altLang="en-US" sz="2000" dirty="0" smtClean="0">
                <a:solidFill>
                  <a:srgbClr val="FF0000"/>
                </a:solidFill>
                <a:latin typeface="HGS創英角ｺﾞｼｯｸUB" panose="020B0900000000000000" pitchFamily="50" charset="-128"/>
                <a:ea typeface="HGS創英角ｺﾞｼｯｸUB" panose="020B0900000000000000" pitchFamily="50" charset="-128"/>
              </a:rPr>
              <a:t> かんが　　 　　 し</a:t>
            </a:r>
            <a:endParaRPr lang="ja-JP" altLang="en-US" sz="2000" dirty="0">
              <a:solidFill>
                <a:srgbClr val="FF0000"/>
              </a:solidFill>
              <a:latin typeface="HGS創英角ｺﾞｼｯｸUB" panose="020B0900000000000000" pitchFamily="50" charset="-128"/>
              <a:ea typeface="HGS創英角ｺﾞｼｯｸUB" panose="020B0900000000000000" pitchFamily="50" charset="-128"/>
            </a:endParaRPr>
          </a:p>
        </p:txBody>
      </p:sp>
      <p:sp>
        <p:nvSpPr>
          <p:cNvPr id="6" name="タイトル 2"/>
          <p:cNvSpPr txBox="1">
            <a:spLocks/>
          </p:cNvSpPr>
          <p:nvPr/>
        </p:nvSpPr>
        <p:spPr>
          <a:xfrm>
            <a:off x="-144016" y="3867395"/>
            <a:ext cx="8028384" cy="5633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2400" dirty="0" smtClean="0">
                <a:latin typeface="HGS創英角ｺﾞｼｯｸUB" panose="020B0900000000000000" pitchFamily="50" charset="-128"/>
                <a:ea typeface="HGS創英角ｺﾞｼｯｸUB" panose="020B0900000000000000" pitchFamily="50" charset="-128"/>
              </a:rPr>
              <a:t> 　 せんきょかん</a:t>
            </a:r>
            <a:r>
              <a:rPr lang="ja-JP" altLang="en-US" sz="2400" dirty="0" err="1" smtClean="0">
                <a:latin typeface="HGS創英角ｺﾞｼｯｸUB" panose="020B0900000000000000" pitchFamily="50" charset="-128"/>
                <a:ea typeface="HGS創英角ｺﾞｼｯｸUB" panose="020B0900000000000000" pitchFamily="50" charset="-128"/>
              </a:rPr>
              <a:t>りい</a:t>
            </a:r>
            <a:r>
              <a:rPr lang="ja-JP" altLang="en-US" sz="2400" dirty="0" smtClean="0">
                <a:latin typeface="HGS創英角ｺﾞｼｯｸUB" panose="020B0900000000000000" pitchFamily="50" charset="-128"/>
                <a:ea typeface="HGS創英角ｺﾞｼｯｸUB" panose="020B0900000000000000" pitchFamily="50" charset="-128"/>
              </a:rPr>
              <a:t>いんかい</a:t>
            </a:r>
            <a:endParaRPr lang="ja-JP" altLang="en-US" sz="2400" dirty="0">
              <a:latin typeface="HGS創英角ｺﾞｼｯｸUB" panose="020B0900000000000000" pitchFamily="50" charset="-128"/>
              <a:ea typeface="HGS創英角ｺﾞｼｯｸUB" panose="020B0900000000000000" pitchFamily="50" charset="-128"/>
            </a:endParaRPr>
          </a:p>
        </p:txBody>
      </p:sp>
      <p:sp>
        <p:nvSpPr>
          <p:cNvPr id="7" name="タイトル 2"/>
          <p:cNvSpPr txBox="1">
            <a:spLocks/>
          </p:cNvSpPr>
          <p:nvPr/>
        </p:nvSpPr>
        <p:spPr>
          <a:xfrm>
            <a:off x="755576" y="5157192"/>
            <a:ext cx="8028384" cy="5633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2800" dirty="0" smtClean="0">
                <a:solidFill>
                  <a:srgbClr val="FF0000"/>
                </a:solidFill>
                <a:latin typeface="HGS創英角ｺﾞｼｯｸUB" panose="020B0900000000000000" pitchFamily="50" charset="-128"/>
                <a:ea typeface="HGS創英角ｺﾞｼｯｸUB" panose="020B0900000000000000" pitchFamily="50" charset="-128"/>
              </a:rPr>
              <a:t>  せんきょこうほう</a:t>
            </a:r>
            <a:endParaRPr lang="ja-JP" altLang="en-US" sz="2800" dirty="0">
              <a:solidFill>
                <a:srgbClr val="FF0000"/>
              </a:solidFill>
              <a:latin typeface="HGS創英角ｺﾞｼｯｸUB" panose="020B0900000000000000" pitchFamily="50" charset="-128"/>
              <a:ea typeface="HGS創英角ｺﾞｼｯｸUB" panose="020B0900000000000000" pitchFamily="50" charset="-128"/>
            </a:endParaRPr>
          </a:p>
        </p:txBody>
      </p:sp>
      <p:sp>
        <p:nvSpPr>
          <p:cNvPr id="8" name="タイトル 2"/>
          <p:cNvSpPr txBox="1">
            <a:spLocks/>
          </p:cNvSpPr>
          <p:nvPr/>
        </p:nvSpPr>
        <p:spPr>
          <a:xfrm>
            <a:off x="5581854" y="188640"/>
            <a:ext cx="2878578" cy="5633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2000" dirty="0" smtClean="0">
                <a:solidFill>
                  <a:srgbClr val="0C10B4"/>
                </a:solidFill>
                <a:latin typeface="HGS創英角ｺﾞｼｯｸUB" panose="020B0900000000000000" pitchFamily="50" charset="-128"/>
                <a:ea typeface="HGS創英角ｺﾞｼｯｸUB" panose="020B0900000000000000" pitchFamily="50" charset="-128"/>
              </a:rPr>
              <a:t>  せんきょこうほう</a:t>
            </a:r>
            <a:endParaRPr lang="ja-JP" altLang="en-US" sz="2000" dirty="0">
              <a:solidFill>
                <a:srgbClr val="0C10B4"/>
              </a:solidFill>
              <a:latin typeface="HGS創英角ｺﾞｼｯｸUB" panose="020B0900000000000000" pitchFamily="50" charset="-128"/>
              <a:ea typeface="HGS創英角ｺﾞｼｯｸUB" panose="020B0900000000000000" pitchFamily="50" charset="-128"/>
            </a:endParaRPr>
          </a:p>
        </p:txBody>
      </p:sp>
      <p:sp>
        <p:nvSpPr>
          <p:cNvPr id="9" name="タイトル 2"/>
          <p:cNvSpPr txBox="1">
            <a:spLocks/>
          </p:cNvSpPr>
          <p:nvPr/>
        </p:nvSpPr>
        <p:spPr>
          <a:xfrm>
            <a:off x="557808" y="188640"/>
            <a:ext cx="8028384" cy="5633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2000" dirty="0" smtClean="0">
                <a:solidFill>
                  <a:srgbClr val="0C10B4"/>
                </a:solidFill>
                <a:latin typeface="HGS創英角ｺﾞｼｯｸUB" panose="020B0900000000000000" pitchFamily="50" charset="-128"/>
                <a:ea typeface="HGS創英角ｺﾞｼｯｸUB" panose="020B0900000000000000" pitchFamily="50" charset="-128"/>
              </a:rPr>
              <a:t>  こうほしゃ</a:t>
            </a:r>
            <a:endParaRPr lang="ja-JP" altLang="en-US" sz="2000" dirty="0">
              <a:solidFill>
                <a:srgbClr val="0C10B4"/>
              </a:solidFill>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545491876"/>
      </p:ext>
    </p:extLst>
  </p:cSld>
  <p:clrMapOvr>
    <a:masterClrMapping/>
  </p:clrMapOvr>
  <p:transition spd="slow">
    <p:cover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214282" y="1785926"/>
            <a:ext cx="8715436" cy="4286280"/>
          </a:xfrm>
        </p:spPr>
        <p:txBody>
          <a:bodyPr>
            <a:noAutofit/>
          </a:bodyPr>
          <a:lstStyle/>
          <a:p>
            <a:pPr>
              <a:lnSpc>
                <a:spcPct val="150000"/>
              </a:lnSpc>
              <a:spcBef>
                <a:spcPts val="1200"/>
              </a:spcBef>
              <a:buNone/>
            </a:pPr>
            <a:r>
              <a:rPr lang="ja-JP" altLang="en-US" sz="4400" dirty="0" smtClean="0">
                <a:latin typeface="UD デジタル 教科書体 NP-B" panose="02020700000000000000" pitchFamily="18" charset="-128"/>
                <a:ea typeface="UD デジタル 教科書体 NP-B" panose="02020700000000000000" pitchFamily="18" charset="-128"/>
              </a:rPr>
              <a:t>選挙公報は、</a:t>
            </a:r>
            <a:endParaRPr lang="en-US" altLang="ja-JP" sz="4400" dirty="0" smtClean="0">
              <a:latin typeface="UD デジタル 教科書体 NP-B" panose="02020700000000000000" pitchFamily="18" charset="-128"/>
              <a:ea typeface="UD デジタル 教科書体 NP-B" panose="02020700000000000000" pitchFamily="18" charset="-128"/>
            </a:endParaRPr>
          </a:p>
          <a:p>
            <a:pPr>
              <a:lnSpc>
                <a:spcPct val="150000"/>
              </a:lnSpc>
              <a:spcBef>
                <a:spcPts val="1200"/>
              </a:spcBef>
              <a:buNone/>
            </a:pPr>
            <a:r>
              <a:rPr lang="ja-JP" altLang="en-US" sz="4400" dirty="0" smtClean="0">
                <a:solidFill>
                  <a:srgbClr val="FF0000"/>
                </a:solidFill>
                <a:latin typeface="UD デジタル 教科書体 NP-B" panose="02020700000000000000" pitchFamily="18" charset="-128"/>
                <a:ea typeface="UD デジタル 教科書体 NP-B" panose="02020700000000000000" pitchFamily="18" charset="-128"/>
              </a:rPr>
              <a:t>それぞれの家にくばったり</a:t>
            </a:r>
            <a:r>
              <a:rPr lang="ja-JP" altLang="en-US" sz="4400" dirty="0" smtClean="0">
                <a:latin typeface="UD デジタル 教科書体 NP-B" panose="02020700000000000000" pitchFamily="18" charset="-128"/>
                <a:ea typeface="UD デジタル 教科書体 NP-B" panose="02020700000000000000" pitchFamily="18" charset="-128"/>
              </a:rPr>
              <a:t>、</a:t>
            </a:r>
            <a:endParaRPr lang="en-US" altLang="ja-JP" sz="4400" dirty="0" smtClean="0">
              <a:latin typeface="UD デジタル 教科書体 NP-B" panose="02020700000000000000" pitchFamily="18" charset="-128"/>
              <a:ea typeface="UD デジタル 教科書体 NP-B" panose="02020700000000000000" pitchFamily="18" charset="-128"/>
            </a:endParaRPr>
          </a:p>
          <a:p>
            <a:pPr>
              <a:lnSpc>
                <a:spcPct val="150000"/>
              </a:lnSpc>
              <a:spcBef>
                <a:spcPts val="1200"/>
              </a:spcBef>
              <a:buNone/>
            </a:pPr>
            <a:r>
              <a:rPr lang="ja-JP" altLang="en-US" sz="4400" dirty="0" smtClean="0">
                <a:latin typeface="UD デジタル 教科書体 NP-B" panose="02020700000000000000" pitchFamily="18" charset="-128"/>
                <a:ea typeface="UD デジタル 教科書体 NP-B" panose="02020700000000000000" pitchFamily="18" charset="-128"/>
              </a:rPr>
              <a:t>選挙管理委員会の</a:t>
            </a:r>
            <a:endParaRPr lang="en-US" altLang="ja-JP" sz="4400" dirty="0" smtClean="0">
              <a:latin typeface="UD デジタル 教科書体 NP-B" panose="02020700000000000000" pitchFamily="18" charset="-128"/>
              <a:ea typeface="UD デジタル 教科書体 NP-B" panose="02020700000000000000" pitchFamily="18" charset="-128"/>
            </a:endParaRPr>
          </a:p>
          <a:p>
            <a:pPr>
              <a:lnSpc>
                <a:spcPct val="150000"/>
              </a:lnSpc>
              <a:spcBef>
                <a:spcPts val="1200"/>
              </a:spcBef>
              <a:buNone/>
            </a:pPr>
            <a:r>
              <a:rPr lang="ja-JP" altLang="en-US" sz="4400" dirty="0" smtClean="0">
                <a:solidFill>
                  <a:srgbClr val="FF0000"/>
                </a:solidFill>
                <a:latin typeface="UD デジタル 教科書体 NP-B" panose="02020700000000000000" pitchFamily="18" charset="-128"/>
                <a:ea typeface="UD デジタル 教科書体 NP-B" panose="02020700000000000000" pitchFamily="18" charset="-128"/>
              </a:rPr>
              <a:t>ホームページにのせたりします</a:t>
            </a:r>
            <a:r>
              <a:rPr lang="ja-JP" altLang="en-US" sz="4400" dirty="0" smtClean="0">
                <a:latin typeface="UD デジタル 教科書体 NP-B" panose="02020700000000000000" pitchFamily="18" charset="-128"/>
                <a:ea typeface="UD デジタル 教科書体 NP-B" panose="02020700000000000000" pitchFamily="18" charset="-128"/>
              </a:rPr>
              <a:t>。</a:t>
            </a:r>
            <a:endParaRPr kumimoji="1" lang="ja-JP" altLang="en-US" sz="4400" dirty="0">
              <a:latin typeface="UD デジタル 教科書体 NP-B" panose="02020700000000000000" pitchFamily="18" charset="-128"/>
              <a:ea typeface="UD デジタル 教科書体 NP-B" panose="02020700000000000000" pitchFamily="18" charset="-128"/>
            </a:endParaRPr>
          </a:p>
        </p:txBody>
      </p:sp>
      <p:sp>
        <p:nvSpPr>
          <p:cNvPr id="7" name="タイトル 2"/>
          <p:cNvSpPr>
            <a:spLocks noGrp="1"/>
          </p:cNvSpPr>
          <p:nvPr>
            <p:ph type="title"/>
          </p:nvPr>
        </p:nvSpPr>
        <p:spPr>
          <a:xfrm>
            <a:off x="457200" y="274638"/>
            <a:ext cx="8229600" cy="1143000"/>
          </a:xfrm>
        </p:spPr>
        <p:txBody>
          <a:bodyPr>
            <a:normAutofit fontScale="90000"/>
          </a:bodyPr>
          <a:lstStyle/>
          <a:p>
            <a:r>
              <a:rPr lang="ja-JP" altLang="en-US" dirty="0">
                <a:solidFill>
                  <a:srgbClr val="1438AC"/>
                </a:solidFill>
                <a:latin typeface="HGP創英角ｺﾞｼｯｸUB" panose="020B0900000000000000" pitchFamily="50" charset="-128"/>
                <a:ea typeface="HGP創英角ｺﾞｼｯｸUB" panose="020B0900000000000000" pitchFamily="50" charset="-128"/>
              </a:rPr>
              <a:t>候補者</a:t>
            </a:r>
            <a:r>
              <a:rPr lang="ja-JP" altLang="en-US" dirty="0" smtClean="0">
                <a:solidFill>
                  <a:srgbClr val="1438AC"/>
                </a:solidFill>
                <a:latin typeface="HGP創英角ｺﾞｼｯｸUB" panose="020B0900000000000000" pitchFamily="50" charset="-128"/>
                <a:ea typeface="HGP創英角ｺﾞｼｯｸUB" panose="020B0900000000000000" pitchFamily="50" charset="-128"/>
              </a:rPr>
              <a:t>のえらびかた　～選挙公報～</a:t>
            </a:r>
            <a:endParaRPr kumimoji="1" lang="ja-JP" altLang="en-US" dirty="0">
              <a:solidFill>
                <a:srgbClr val="1438AC"/>
              </a:solidFill>
              <a:latin typeface="HGP創英角ｺﾞｼｯｸUB" panose="020B0900000000000000" pitchFamily="50" charset="-128"/>
              <a:ea typeface="HGP創英角ｺﾞｼｯｸUB" panose="020B0900000000000000" pitchFamily="50" charset="-128"/>
            </a:endParaRPr>
          </a:p>
        </p:txBody>
      </p:sp>
      <p:sp>
        <p:nvSpPr>
          <p:cNvPr id="8" name="タイトル 2"/>
          <p:cNvSpPr txBox="1">
            <a:spLocks/>
          </p:cNvSpPr>
          <p:nvPr/>
        </p:nvSpPr>
        <p:spPr>
          <a:xfrm>
            <a:off x="5581854" y="188640"/>
            <a:ext cx="2878578" cy="5633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2000" dirty="0" smtClean="0">
                <a:solidFill>
                  <a:srgbClr val="0C10B4"/>
                </a:solidFill>
                <a:latin typeface="HGS創英角ｺﾞｼｯｸUB" panose="020B0900000000000000" pitchFamily="50" charset="-128"/>
                <a:ea typeface="HGS創英角ｺﾞｼｯｸUB" panose="020B0900000000000000" pitchFamily="50" charset="-128"/>
              </a:rPr>
              <a:t>  せんきょこうほう</a:t>
            </a:r>
            <a:endParaRPr lang="ja-JP" altLang="en-US" sz="2000" dirty="0">
              <a:solidFill>
                <a:srgbClr val="0C10B4"/>
              </a:solidFill>
              <a:latin typeface="HGS創英角ｺﾞｼｯｸUB" panose="020B0900000000000000" pitchFamily="50" charset="-128"/>
              <a:ea typeface="HGS創英角ｺﾞｼｯｸUB" panose="020B0900000000000000" pitchFamily="50" charset="-128"/>
            </a:endParaRPr>
          </a:p>
        </p:txBody>
      </p:sp>
      <p:sp>
        <p:nvSpPr>
          <p:cNvPr id="9" name="タイトル 2"/>
          <p:cNvSpPr txBox="1">
            <a:spLocks/>
          </p:cNvSpPr>
          <p:nvPr/>
        </p:nvSpPr>
        <p:spPr>
          <a:xfrm>
            <a:off x="557808" y="188640"/>
            <a:ext cx="8028384" cy="5633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2000" dirty="0" smtClean="0">
                <a:solidFill>
                  <a:srgbClr val="0C10B4"/>
                </a:solidFill>
                <a:latin typeface="HGS創英角ｺﾞｼｯｸUB" panose="020B0900000000000000" pitchFamily="50" charset="-128"/>
                <a:ea typeface="HGS創英角ｺﾞｼｯｸUB" panose="020B0900000000000000" pitchFamily="50" charset="-128"/>
              </a:rPr>
              <a:t>  こうほしゃ</a:t>
            </a:r>
            <a:endParaRPr lang="ja-JP" altLang="en-US" sz="2000" dirty="0">
              <a:solidFill>
                <a:srgbClr val="0C10B4"/>
              </a:solidFill>
              <a:latin typeface="HGS創英角ｺﾞｼｯｸUB" panose="020B0900000000000000" pitchFamily="50" charset="-128"/>
              <a:ea typeface="HGS創英角ｺﾞｼｯｸUB" panose="020B0900000000000000" pitchFamily="50" charset="-128"/>
            </a:endParaRPr>
          </a:p>
        </p:txBody>
      </p:sp>
      <p:sp>
        <p:nvSpPr>
          <p:cNvPr id="10" name="タイトル 2"/>
          <p:cNvSpPr txBox="1">
            <a:spLocks/>
          </p:cNvSpPr>
          <p:nvPr/>
        </p:nvSpPr>
        <p:spPr>
          <a:xfrm>
            <a:off x="189246" y="1628800"/>
            <a:ext cx="2878578" cy="5633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2000" dirty="0" smtClean="0">
                <a:latin typeface="HGS創英角ｺﾞｼｯｸUB" panose="020B0900000000000000" pitchFamily="50" charset="-128"/>
                <a:ea typeface="HGS創英角ｺﾞｼｯｸUB" panose="020B0900000000000000" pitchFamily="50" charset="-128"/>
              </a:rPr>
              <a:t>  せんきょこうほう</a:t>
            </a:r>
            <a:endParaRPr lang="ja-JP" altLang="en-US" sz="2000" dirty="0">
              <a:latin typeface="HGS創英角ｺﾞｼｯｸUB" panose="020B0900000000000000" pitchFamily="50" charset="-128"/>
              <a:ea typeface="HGS創英角ｺﾞｼｯｸUB" panose="020B0900000000000000" pitchFamily="50" charset="-128"/>
            </a:endParaRPr>
          </a:p>
        </p:txBody>
      </p:sp>
      <p:sp>
        <p:nvSpPr>
          <p:cNvPr id="11" name="タイトル 2"/>
          <p:cNvSpPr txBox="1">
            <a:spLocks/>
          </p:cNvSpPr>
          <p:nvPr/>
        </p:nvSpPr>
        <p:spPr>
          <a:xfrm>
            <a:off x="2843808" y="2794287"/>
            <a:ext cx="2878578" cy="5633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2000" dirty="0" smtClean="0">
                <a:solidFill>
                  <a:srgbClr val="FF0000"/>
                </a:solidFill>
                <a:latin typeface="HGS創英角ｺﾞｼｯｸUB" panose="020B0900000000000000" pitchFamily="50" charset="-128"/>
                <a:ea typeface="HGS創英角ｺﾞｼｯｸUB" panose="020B0900000000000000" pitchFamily="50" charset="-128"/>
              </a:rPr>
              <a:t>  いえ</a:t>
            </a:r>
            <a:endParaRPr lang="ja-JP" altLang="en-US" sz="2000" dirty="0">
              <a:solidFill>
                <a:srgbClr val="FF0000"/>
              </a:solidFill>
              <a:latin typeface="HGS創英角ｺﾞｼｯｸUB" panose="020B0900000000000000" pitchFamily="50" charset="-128"/>
              <a:ea typeface="HGS創英角ｺﾞｼｯｸUB" panose="020B0900000000000000" pitchFamily="50" charset="-128"/>
            </a:endParaRPr>
          </a:p>
        </p:txBody>
      </p:sp>
      <p:sp>
        <p:nvSpPr>
          <p:cNvPr id="12" name="タイトル 2"/>
          <p:cNvSpPr txBox="1">
            <a:spLocks/>
          </p:cNvSpPr>
          <p:nvPr/>
        </p:nvSpPr>
        <p:spPr>
          <a:xfrm>
            <a:off x="-144016" y="3945751"/>
            <a:ext cx="8028384" cy="5633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2400" dirty="0" smtClean="0">
                <a:latin typeface="HGS創英角ｺﾞｼｯｸUB" panose="020B0900000000000000" pitchFamily="50" charset="-128"/>
                <a:ea typeface="HGS創英角ｺﾞｼｯｸUB" panose="020B0900000000000000" pitchFamily="50" charset="-128"/>
              </a:rPr>
              <a:t> 　 せんきょかん</a:t>
            </a:r>
            <a:r>
              <a:rPr lang="ja-JP" altLang="en-US" sz="2400" dirty="0" err="1" smtClean="0">
                <a:latin typeface="HGS創英角ｺﾞｼｯｸUB" panose="020B0900000000000000" pitchFamily="50" charset="-128"/>
                <a:ea typeface="HGS創英角ｺﾞｼｯｸUB" panose="020B0900000000000000" pitchFamily="50" charset="-128"/>
              </a:rPr>
              <a:t>りい</a:t>
            </a:r>
            <a:r>
              <a:rPr lang="ja-JP" altLang="en-US" sz="2400" dirty="0" smtClean="0">
                <a:latin typeface="HGS創英角ｺﾞｼｯｸUB" panose="020B0900000000000000" pitchFamily="50" charset="-128"/>
                <a:ea typeface="HGS創英角ｺﾞｼｯｸUB" panose="020B0900000000000000" pitchFamily="50" charset="-128"/>
              </a:rPr>
              <a:t>いんかい</a:t>
            </a:r>
            <a:endParaRPr lang="ja-JP" altLang="en-US" sz="2400" dirty="0">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5454918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solidFill>
                  <a:srgbClr val="1438AC"/>
                </a:solidFill>
                <a:latin typeface="HGP創英角ｺﾞｼｯｸUB" panose="020B0900000000000000" pitchFamily="50" charset="-128"/>
                <a:ea typeface="HGP創英角ｺﾞｼｯｸUB" panose="020B0900000000000000" pitchFamily="50" charset="-128"/>
              </a:rPr>
              <a:t>候補者　～</a:t>
            </a:r>
            <a:r>
              <a:rPr lang="ja-JP" altLang="en-US" dirty="0" smtClean="0">
                <a:solidFill>
                  <a:srgbClr val="1438AC"/>
                </a:solidFill>
                <a:latin typeface="HGP創英角ｺﾞｼｯｸUB" panose="020B0900000000000000" pitchFamily="50" charset="-128"/>
                <a:ea typeface="HGP創英角ｺﾞｼｯｸUB" panose="020B0900000000000000" pitchFamily="50" charset="-128"/>
              </a:rPr>
              <a:t>福島</a:t>
            </a:r>
            <a:r>
              <a:rPr lang="ja-JP" altLang="en-US" dirty="0">
                <a:solidFill>
                  <a:srgbClr val="1438AC"/>
                </a:solidFill>
                <a:latin typeface="HGP創英角ｺﾞｼｯｸUB" panose="020B0900000000000000" pitchFamily="50" charset="-128"/>
                <a:ea typeface="HGP創英角ｺﾞｼｯｸUB" panose="020B0900000000000000" pitchFamily="50" charset="-128"/>
              </a:rPr>
              <a:t> </a:t>
            </a:r>
            <a:r>
              <a:rPr kumimoji="1" lang="ja-JP" altLang="en-US" dirty="0" smtClean="0">
                <a:solidFill>
                  <a:srgbClr val="1438AC"/>
                </a:solidFill>
                <a:latin typeface="HGP創英角ｺﾞｼｯｸUB" panose="020B0900000000000000" pitchFamily="50" charset="-128"/>
                <a:ea typeface="HGP創英角ｺﾞｼｯｸUB" panose="020B0900000000000000" pitchFamily="50" charset="-128"/>
              </a:rPr>
              <a:t>太郎～</a:t>
            </a:r>
            <a:endParaRPr kumimoji="1" lang="ja-JP" altLang="en-US" dirty="0">
              <a:solidFill>
                <a:srgbClr val="1438AC"/>
              </a:solidFill>
              <a:latin typeface="HGP創英角ｺﾞｼｯｸUB" panose="020B0900000000000000" pitchFamily="50" charset="-128"/>
              <a:ea typeface="HGP創英角ｺﾞｼｯｸUB" panose="020B0900000000000000" pitchFamily="50" charset="-128"/>
            </a:endParaRPr>
          </a:p>
        </p:txBody>
      </p:sp>
      <p:pic>
        <p:nvPicPr>
          <p:cNvPr id="28683" name="Picture 11"/>
          <p:cNvPicPr>
            <a:picLocks noChangeAspect="1" noChangeArrowheads="1"/>
          </p:cNvPicPr>
          <p:nvPr/>
        </p:nvPicPr>
        <p:blipFill>
          <a:blip r:embed="rId3"/>
          <a:srcRect/>
          <a:stretch>
            <a:fillRect/>
          </a:stretch>
        </p:blipFill>
        <p:spPr bwMode="auto">
          <a:xfrm>
            <a:off x="142844" y="1571612"/>
            <a:ext cx="8858312" cy="4500594"/>
          </a:xfrm>
          <a:prstGeom prst="rect">
            <a:avLst/>
          </a:prstGeom>
          <a:noFill/>
          <a:ln w="9525">
            <a:noFill/>
            <a:miter lim="800000"/>
            <a:headEnd/>
            <a:tailEnd/>
          </a:ln>
          <a:effectLst/>
        </p:spPr>
      </p:pic>
      <p:sp>
        <p:nvSpPr>
          <p:cNvPr id="5" name="タイトル 2"/>
          <p:cNvSpPr txBox="1">
            <a:spLocks/>
          </p:cNvSpPr>
          <p:nvPr/>
        </p:nvSpPr>
        <p:spPr>
          <a:xfrm>
            <a:off x="1691680" y="120664"/>
            <a:ext cx="7309476" cy="5633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2000" dirty="0" smtClean="0">
                <a:solidFill>
                  <a:srgbClr val="0C10B4"/>
                </a:solidFill>
                <a:latin typeface="HGS創英角ｺﾞｼｯｸUB" panose="020B0900000000000000" pitchFamily="50" charset="-128"/>
                <a:ea typeface="HGS創英角ｺﾞｼｯｸUB" panose="020B0900000000000000" pitchFamily="50" charset="-128"/>
              </a:rPr>
              <a:t>  こうほしゃ　　　　  ふくしま　  たろう</a:t>
            </a:r>
            <a:endParaRPr lang="ja-JP" altLang="en-US" sz="2000" dirty="0">
              <a:solidFill>
                <a:srgbClr val="0C10B4"/>
              </a:solidFill>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19513776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solidFill>
                  <a:srgbClr val="1438AC"/>
                </a:solidFill>
                <a:latin typeface="HGP創英角ｺﾞｼｯｸUB" panose="020B0900000000000000" pitchFamily="50" charset="-128"/>
                <a:ea typeface="HGP創英角ｺﾞｼｯｸUB" panose="020B0900000000000000" pitchFamily="50" charset="-128"/>
              </a:rPr>
              <a:t>候補者　～</a:t>
            </a:r>
            <a:r>
              <a:rPr lang="ja-JP" altLang="en-US" dirty="0" smtClean="0">
                <a:solidFill>
                  <a:srgbClr val="1438AC"/>
                </a:solidFill>
                <a:latin typeface="HGP創英角ｺﾞｼｯｸUB" panose="020B0900000000000000" pitchFamily="50" charset="-128"/>
                <a:ea typeface="HGP創英角ｺﾞｼｯｸUB" panose="020B0900000000000000" pitchFamily="50" charset="-128"/>
              </a:rPr>
              <a:t>郡山</a:t>
            </a:r>
            <a:r>
              <a:rPr lang="ja-JP" altLang="en-US" dirty="0">
                <a:solidFill>
                  <a:srgbClr val="1438AC"/>
                </a:solidFill>
                <a:latin typeface="HGP創英角ｺﾞｼｯｸUB" panose="020B0900000000000000" pitchFamily="50" charset="-128"/>
                <a:ea typeface="HGP創英角ｺﾞｼｯｸUB" panose="020B0900000000000000" pitchFamily="50" charset="-128"/>
              </a:rPr>
              <a:t> </a:t>
            </a:r>
            <a:r>
              <a:rPr kumimoji="1" lang="ja-JP" altLang="en-US" dirty="0" smtClean="0">
                <a:solidFill>
                  <a:srgbClr val="1438AC"/>
                </a:solidFill>
                <a:latin typeface="HGP創英角ｺﾞｼｯｸUB" panose="020B0900000000000000" pitchFamily="50" charset="-128"/>
                <a:ea typeface="HGP創英角ｺﾞｼｯｸUB" panose="020B0900000000000000" pitchFamily="50" charset="-128"/>
              </a:rPr>
              <a:t>花子～</a:t>
            </a:r>
            <a:endParaRPr kumimoji="1" lang="ja-JP" altLang="en-US" dirty="0">
              <a:solidFill>
                <a:srgbClr val="1438AC"/>
              </a:solidFill>
              <a:latin typeface="HGP創英角ｺﾞｼｯｸUB" panose="020B0900000000000000" pitchFamily="50" charset="-128"/>
              <a:ea typeface="HGP創英角ｺﾞｼｯｸUB" panose="020B0900000000000000" pitchFamily="50" charset="-128"/>
            </a:endParaRPr>
          </a:p>
        </p:txBody>
      </p:sp>
      <p:pic>
        <p:nvPicPr>
          <p:cNvPr id="26634" name="Picture 10"/>
          <p:cNvPicPr>
            <a:picLocks noChangeAspect="1" noChangeArrowheads="1"/>
          </p:cNvPicPr>
          <p:nvPr/>
        </p:nvPicPr>
        <p:blipFill>
          <a:blip r:embed="rId3"/>
          <a:srcRect/>
          <a:stretch>
            <a:fillRect/>
          </a:stretch>
        </p:blipFill>
        <p:spPr bwMode="auto">
          <a:xfrm>
            <a:off x="214282" y="1571612"/>
            <a:ext cx="8786874" cy="4500594"/>
          </a:xfrm>
          <a:prstGeom prst="rect">
            <a:avLst/>
          </a:prstGeom>
          <a:noFill/>
          <a:ln w="9525">
            <a:noFill/>
            <a:miter lim="800000"/>
            <a:headEnd/>
            <a:tailEnd/>
          </a:ln>
          <a:effectLst/>
        </p:spPr>
      </p:pic>
      <p:sp>
        <p:nvSpPr>
          <p:cNvPr id="4" name="タイトル 2"/>
          <p:cNvSpPr txBox="1">
            <a:spLocks/>
          </p:cNvSpPr>
          <p:nvPr/>
        </p:nvSpPr>
        <p:spPr>
          <a:xfrm>
            <a:off x="1691680" y="120664"/>
            <a:ext cx="7309476" cy="5633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2000" dirty="0" smtClean="0">
                <a:solidFill>
                  <a:srgbClr val="0C10B4"/>
                </a:solidFill>
                <a:latin typeface="HGS創英角ｺﾞｼｯｸUB" panose="020B0900000000000000" pitchFamily="50" charset="-128"/>
                <a:ea typeface="HGS創英角ｺﾞｼｯｸUB" panose="020B0900000000000000" pitchFamily="50" charset="-128"/>
              </a:rPr>
              <a:t>  こうほしゃ　　　　 こおりやま　はなこ</a:t>
            </a:r>
            <a:endParaRPr lang="ja-JP" altLang="en-US" sz="2000" dirty="0">
              <a:solidFill>
                <a:srgbClr val="0C10B4"/>
              </a:solidFill>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32435245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solidFill>
                  <a:srgbClr val="1438AC"/>
                </a:solidFill>
                <a:latin typeface="HGP創英角ｺﾞｼｯｸUB" panose="020B0900000000000000" pitchFamily="50" charset="-128"/>
                <a:ea typeface="HGP創英角ｺﾞｼｯｸUB" panose="020B0900000000000000" pitchFamily="50" charset="-128"/>
              </a:rPr>
              <a:t>候補者　～</a:t>
            </a:r>
            <a:r>
              <a:rPr lang="ja-JP" altLang="en-US" dirty="0" smtClean="0">
                <a:solidFill>
                  <a:srgbClr val="1438AC"/>
                </a:solidFill>
                <a:latin typeface="HGP創英角ｺﾞｼｯｸUB" panose="020B0900000000000000" pitchFamily="50" charset="-128"/>
                <a:ea typeface="HGP創英角ｺﾞｼｯｸUB" panose="020B0900000000000000" pitchFamily="50" charset="-128"/>
              </a:rPr>
              <a:t>会津</a:t>
            </a:r>
            <a:r>
              <a:rPr lang="ja-JP" altLang="en-US" dirty="0">
                <a:solidFill>
                  <a:srgbClr val="1438AC"/>
                </a:solidFill>
                <a:latin typeface="HGP創英角ｺﾞｼｯｸUB" panose="020B0900000000000000" pitchFamily="50" charset="-128"/>
                <a:ea typeface="HGP創英角ｺﾞｼｯｸUB" panose="020B0900000000000000" pitchFamily="50" charset="-128"/>
              </a:rPr>
              <a:t> </a:t>
            </a:r>
            <a:r>
              <a:rPr lang="ja-JP" altLang="en-US" dirty="0" smtClean="0">
                <a:solidFill>
                  <a:srgbClr val="1438AC"/>
                </a:solidFill>
                <a:latin typeface="HGP創英角ｺﾞｼｯｸUB" panose="020B0900000000000000" pitchFamily="50" charset="-128"/>
                <a:ea typeface="HGP創英角ｺﾞｼｯｸUB" panose="020B0900000000000000" pitchFamily="50" charset="-128"/>
              </a:rPr>
              <a:t>二郎～</a:t>
            </a:r>
            <a:endParaRPr kumimoji="1" lang="ja-JP" altLang="en-US" dirty="0">
              <a:solidFill>
                <a:srgbClr val="1438AC"/>
              </a:solidFill>
              <a:latin typeface="HGP創英角ｺﾞｼｯｸUB" panose="020B0900000000000000" pitchFamily="50" charset="-128"/>
              <a:ea typeface="HGP創英角ｺﾞｼｯｸUB" panose="020B0900000000000000" pitchFamily="50" charset="-128"/>
            </a:endParaRPr>
          </a:p>
        </p:txBody>
      </p:sp>
      <p:pic>
        <p:nvPicPr>
          <p:cNvPr id="24577" name="Picture 1"/>
          <p:cNvPicPr>
            <a:picLocks noChangeAspect="1" noChangeArrowheads="1"/>
          </p:cNvPicPr>
          <p:nvPr/>
        </p:nvPicPr>
        <p:blipFill>
          <a:blip r:embed="rId3"/>
          <a:srcRect/>
          <a:stretch>
            <a:fillRect/>
          </a:stretch>
        </p:blipFill>
        <p:spPr bwMode="auto">
          <a:xfrm>
            <a:off x="142844" y="1500174"/>
            <a:ext cx="8858312" cy="4500594"/>
          </a:xfrm>
          <a:prstGeom prst="rect">
            <a:avLst/>
          </a:prstGeom>
          <a:noFill/>
          <a:ln w="9525">
            <a:noFill/>
            <a:miter lim="800000"/>
            <a:headEnd/>
            <a:tailEnd/>
          </a:ln>
          <a:effectLst/>
        </p:spPr>
      </p:pic>
      <p:sp>
        <p:nvSpPr>
          <p:cNvPr id="4" name="タイトル 2"/>
          <p:cNvSpPr txBox="1">
            <a:spLocks/>
          </p:cNvSpPr>
          <p:nvPr/>
        </p:nvSpPr>
        <p:spPr>
          <a:xfrm>
            <a:off x="1691680" y="120664"/>
            <a:ext cx="7309476" cy="5633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2000" dirty="0" smtClean="0">
                <a:solidFill>
                  <a:srgbClr val="0C10B4"/>
                </a:solidFill>
                <a:latin typeface="HGS創英角ｺﾞｼｯｸUB" panose="020B0900000000000000" pitchFamily="50" charset="-128"/>
                <a:ea typeface="HGS創英角ｺﾞｼｯｸUB" panose="020B0900000000000000" pitchFamily="50" charset="-128"/>
              </a:rPr>
              <a:t>  こうほしゃ　　　　   あいづ　 　じろう</a:t>
            </a:r>
            <a:endParaRPr lang="ja-JP" altLang="en-US" sz="2000" dirty="0">
              <a:solidFill>
                <a:srgbClr val="0C10B4"/>
              </a:solidFill>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19966271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57200" y="1124744"/>
            <a:ext cx="8229600" cy="5472608"/>
          </a:xfrm>
        </p:spPr>
        <p:txBody>
          <a:bodyPr>
            <a:normAutofit/>
          </a:bodyPr>
          <a:lstStyle/>
          <a:p>
            <a:pPr>
              <a:lnSpc>
                <a:spcPct val="150000"/>
              </a:lnSpc>
              <a:buNone/>
            </a:pPr>
            <a:r>
              <a:rPr lang="ja-JP" altLang="en-US" sz="4000" dirty="0" smtClean="0">
                <a:latin typeface="UD デジタル 教科書体 NP-B" panose="02020700000000000000" pitchFamily="18" charset="-128"/>
                <a:ea typeface="UD デジタル 教科書体 NP-B" panose="02020700000000000000" pitchFamily="18" charset="-128"/>
              </a:rPr>
              <a:t>では</a:t>
            </a:r>
            <a:r>
              <a:rPr kumimoji="1" lang="ja-JP" altLang="en-US" sz="4000" dirty="0" smtClean="0">
                <a:latin typeface="UD デジタル 教科書体 NP-B" panose="02020700000000000000" pitchFamily="18" charset="-128"/>
                <a:ea typeface="UD デジタル 教科書体 NP-B" panose="02020700000000000000" pitchFamily="18" charset="-128"/>
              </a:rPr>
              <a:t>、本物の選挙とおなじように、</a:t>
            </a:r>
            <a:endParaRPr kumimoji="1" lang="en-US" altLang="ja-JP" sz="4000" dirty="0" smtClean="0">
              <a:latin typeface="UD デジタル 教科書体 NP-B" panose="02020700000000000000" pitchFamily="18" charset="-128"/>
              <a:ea typeface="UD デジタル 教科書体 NP-B" panose="02020700000000000000" pitchFamily="18" charset="-128"/>
            </a:endParaRPr>
          </a:p>
          <a:p>
            <a:pPr>
              <a:lnSpc>
                <a:spcPct val="150000"/>
              </a:lnSpc>
              <a:buNone/>
            </a:pPr>
            <a:r>
              <a:rPr kumimoji="1" lang="ja-JP" altLang="en-US" sz="4000" dirty="0" smtClean="0">
                <a:latin typeface="UD デジタル 教科書体 NP-B" panose="02020700000000000000" pitchFamily="18" charset="-128"/>
                <a:ea typeface="UD デジタル 教科書体 NP-B" panose="02020700000000000000" pitchFamily="18" charset="-128"/>
              </a:rPr>
              <a:t>　　　順番に投票してみましょう。</a:t>
            </a:r>
            <a:endParaRPr kumimoji="1" lang="en-US" altLang="ja-JP" sz="4400" dirty="0" smtClean="0">
              <a:latin typeface="UD デジタル 教科書体 NP-B" panose="02020700000000000000" pitchFamily="18" charset="-128"/>
              <a:ea typeface="UD デジタル 教科書体 NP-B" panose="02020700000000000000" pitchFamily="18" charset="-128"/>
            </a:endParaRPr>
          </a:p>
          <a:p>
            <a:pPr>
              <a:lnSpc>
                <a:spcPct val="150000"/>
              </a:lnSpc>
              <a:buNone/>
            </a:pPr>
            <a:r>
              <a:rPr kumimoji="1" lang="ja-JP" altLang="en-US" sz="4000" dirty="0" smtClean="0">
                <a:latin typeface="UD デジタル 教科書体 NP-B" panose="02020700000000000000" pitchFamily="18" charset="-128"/>
                <a:ea typeface="UD デジタル 教科書体 NP-B" panose="02020700000000000000" pitchFamily="18" charset="-128"/>
              </a:rPr>
              <a:t>投票がおわったら、</a:t>
            </a:r>
            <a:endParaRPr kumimoji="1" lang="en-US" altLang="ja-JP" sz="4000" dirty="0" smtClean="0">
              <a:latin typeface="UD デジタル 教科書体 NP-B" panose="02020700000000000000" pitchFamily="18" charset="-128"/>
              <a:ea typeface="UD デジタル 教科書体 NP-B" panose="02020700000000000000" pitchFamily="18" charset="-128"/>
            </a:endParaRPr>
          </a:p>
          <a:p>
            <a:pPr>
              <a:lnSpc>
                <a:spcPct val="150000"/>
              </a:lnSpc>
              <a:buNone/>
            </a:pPr>
            <a:r>
              <a:rPr kumimoji="1" lang="ja-JP" altLang="en-US" sz="4000" dirty="0" smtClean="0">
                <a:latin typeface="UD デジタル 教科書体 NP-B" panose="02020700000000000000" pitchFamily="18" charset="-128"/>
                <a:ea typeface="UD デジタル 教科書体 NP-B" panose="02020700000000000000" pitchFamily="18" charset="-128"/>
              </a:rPr>
              <a:t>もとの席にもどってください。</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3" name="タイトル 2"/>
          <p:cNvSpPr>
            <a:spLocks noGrp="1"/>
          </p:cNvSpPr>
          <p:nvPr>
            <p:ph type="title"/>
          </p:nvPr>
        </p:nvSpPr>
        <p:spPr>
          <a:xfrm>
            <a:off x="457200" y="260648"/>
            <a:ext cx="8229600" cy="865208"/>
          </a:xfrm>
        </p:spPr>
        <p:txBody>
          <a:bodyPr>
            <a:normAutofit fontScale="90000"/>
          </a:bodyPr>
          <a:lstStyle/>
          <a:p>
            <a:r>
              <a:rPr kumimoji="1" lang="ja-JP" altLang="en-US" sz="5400" dirty="0" smtClean="0">
                <a:solidFill>
                  <a:srgbClr val="1438AC"/>
                </a:solidFill>
                <a:latin typeface="HGS創英角ｺﾞｼｯｸUB" panose="020B0900000000000000" pitchFamily="50" charset="-128"/>
                <a:ea typeface="HGS創英角ｺﾞｼｯｸUB" panose="020B0900000000000000" pitchFamily="50" charset="-128"/>
              </a:rPr>
              <a:t>投 票</a:t>
            </a:r>
            <a:endParaRPr kumimoji="1" lang="ja-JP" altLang="en-US" sz="5400" dirty="0">
              <a:solidFill>
                <a:srgbClr val="1438AC"/>
              </a:solidFill>
              <a:latin typeface="HGS創英角ｺﾞｼｯｸUB" panose="020B0900000000000000" pitchFamily="50" charset="-128"/>
              <a:ea typeface="HGS創英角ｺﾞｼｯｸUB" panose="020B0900000000000000" pitchFamily="50" charset="-128"/>
            </a:endParaRPr>
          </a:p>
        </p:txBody>
      </p:sp>
      <p:pic>
        <p:nvPicPr>
          <p:cNvPr id="4" name="図 3"/>
          <p:cNvPicPr>
            <a:picLocks noChangeAspect="1"/>
          </p:cNvPicPr>
          <p:nvPr/>
        </p:nvPicPr>
        <p:blipFill>
          <a:blip r:embed="rId3" cstate="email">
            <a:extLst>
              <a:ext uri="{BEBA8EAE-BF5A-486C-A8C5-ECC9F3942E4B}">
                <a14:imgProps xmlns:a14="http://schemas.microsoft.com/office/drawing/2010/main">
                  <a14:imgLayer r:embed="rId4">
                    <a14:imgEffect>
                      <a14:backgroundRemoval t="0" b="100000" l="0" r="100000">
                        <a14:foregroundMark x1="20253" y1="28788" x2="13924" y2="21465"/>
                        <a14:foregroundMark x1="11646" y1="29798" x2="3291" y2="25758"/>
                        <a14:foregroundMark x1="10633" y1="24747" x2="9620" y2="19949"/>
                        <a14:foregroundMark x1="10127" y1="37879" x2="10127" y2="37879"/>
                        <a14:foregroundMark x1="15443" y1="28788" x2="15443" y2="28788"/>
                        <a14:foregroundMark x1="81772" y1="32576" x2="81772" y2="32576"/>
                        <a14:foregroundMark x1="82785" y1="32576" x2="82785" y2="23737"/>
                        <a14:foregroundMark x1="77468" y1="28283" x2="83291" y2="45707"/>
                        <a14:foregroundMark x1="86076" y1="29798" x2="88608" y2="21465"/>
                        <a14:foregroundMark x1="88608" y1="21465" x2="78987" y2="21970"/>
                        <a14:foregroundMark x1="90633" y1="32576" x2="84304" y2="38384"/>
                        <a14:foregroundMark x1="54430" y1="35101" x2="46582" y2="36111"/>
                        <a14:foregroundMark x1="46582" y1="36111" x2="44810" y2="34091"/>
                        <a14:foregroundMark x1="9114" y1="32828" x2="9367" y2="38384"/>
                        <a14:foregroundMark x1="87089" y1="41162" x2="82785" y2="46212"/>
                      </a14:backgroundRemoval>
                    </a14:imgEffect>
                  </a14:imgLayer>
                </a14:imgProps>
              </a:ext>
              <a:ext uri="{28A0092B-C50C-407E-A947-70E740481C1C}">
                <a14:useLocalDpi xmlns:a14="http://schemas.microsoft.com/office/drawing/2010/main"/>
              </a:ext>
            </a:extLst>
          </a:blip>
          <a:stretch>
            <a:fillRect/>
          </a:stretch>
        </p:blipFill>
        <p:spPr>
          <a:xfrm>
            <a:off x="6941072" y="4653136"/>
            <a:ext cx="2199297" cy="2204864"/>
          </a:xfrm>
          <a:prstGeom prst="rect">
            <a:avLst/>
          </a:prstGeom>
        </p:spPr>
      </p:pic>
      <p:sp>
        <p:nvSpPr>
          <p:cNvPr id="6" name="タイトル 2"/>
          <p:cNvSpPr txBox="1">
            <a:spLocks/>
          </p:cNvSpPr>
          <p:nvPr/>
        </p:nvSpPr>
        <p:spPr>
          <a:xfrm>
            <a:off x="3717032" y="0"/>
            <a:ext cx="1709936" cy="5633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2400" dirty="0" smtClean="0">
                <a:solidFill>
                  <a:srgbClr val="0C10B4"/>
                </a:solidFill>
                <a:latin typeface="HGS創英角ｺﾞｼｯｸUB" panose="020B0900000000000000" pitchFamily="50" charset="-128"/>
                <a:ea typeface="HGS創英角ｺﾞｼｯｸUB" panose="020B0900000000000000" pitchFamily="50" charset="-128"/>
              </a:rPr>
              <a:t>とうひょう</a:t>
            </a:r>
            <a:endParaRPr lang="ja-JP" altLang="en-US" sz="2400" dirty="0">
              <a:solidFill>
                <a:srgbClr val="0C10B4"/>
              </a:solidFill>
              <a:latin typeface="HGS創英角ｺﾞｼｯｸUB" panose="020B0900000000000000" pitchFamily="50" charset="-128"/>
              <a:ea typeface="HGS創英角ｺﾞｼｯｸUB" panose="020B0900000000000000" pitchFamily="50" charset="-128"/>
            </a:endParaRPr>
          </a:p>
        </p:txBody>
      </p:sp>
      <p:sp>
        <p:nvSpPr>
          <p:cNvPr id="7" name="タイトル 2"/>
          <p:cNvSpPr txBox="1">
            <a:spLocks/>
          </p:cNvSpPr>
          <p:nvPr/>
        </p:nvSpPr>
        <p:spPr>
          <a:xfrm>
            <a:off x="456196" y="974496"/>
            <a:ext cx="8028384" cy="5633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2000" dirty="0" smtClean="0">
                <a:latin typeface="HGS創英角ｺﾞｼｯｸUB" panose="020B0900000000000000" pitchFamily="50" charset="-128"/>
                <a:ea typeface="HGS創英角ｺﾞｼｯｸUB" panose="020B0900000000000000" pitchFamily="50" charset="-128"/>
              </a:rPr>
              <a:t> 　　　　　  ほんもの　   せんきょ</a:t>
            </a:r>
            <a:endParaRPr lang="ja-JP" altLang="en-US" sz="2000" dirty="0">
              <a:latin typeface="HGS創英角ｺﾞｼｯｸUB" panose="020B0900000000000000" pitchFamily="50" charset="-128"/>
              <a:ea typeface="HGS創英角ｺﾞｼｯｸUB" panose="020B0900000000000000" pitchFamily="50" charset="-128"/>
            </a:endParaRPr>
          </a:p>
        </p:txBody>
      </p:sp>
      <p:sp>
        <p:nvSpPr>
          <p:cNvPr id="8" name="タイトル 2"/>
          <p:cNvSpPr txBox="1">
            <a:spLocks/>
          </p:cNvSpPr>
          <p:nvPr/>
        </p:nvSpPr>
        <p:spPr>
          <a:xfrm>
            <a:off x="456196" y="1989952"/>
            <a:ext cx="8028384" cy="5633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2000" dirty="0" smtClean="0">
                <a:latin typeface="HGS創英角ｺﾞｼｯｸUB" panose="020B0900000000000000" pitchFamily="50" charset="-128"/>
                <a:ea typeface="HGS創英角ｺﾞｼｯｸUB" panose="020B0900000000000000" pitchFamily="50" charset="-128"/>
              </a:rPr>
              <a:t> 　　　　　じゅんばん   とうひょう</a:t>
            </a:r>
            <a:endParaRPr lang="ja-JP" altLang="en-US" sz="2000" dirty="0">
              <a:latin typeface="HGS創英角ｺﾞｼｯｸUB" panose="020B0900000000000000" pitchFamily="50" charset="-128"/>
              <a:ea typeface="HGS創英角ｺﾞｼｯｸUB" panose="020B0900000000000000" pitchFamily="50" charset="-128"/>
            </a:endParaRPr>
          </a:p>
        </p:txBody>
      </p:sp>
      <p:sp>
        <p:nvSpPr>
          <p:cNvPr id="9" name="タイトル 2"/>
          <p:cNvSpPr txBox="1">
            <a:spLocks/>
          </p:cNvSpPr>
          <p:nvPr/>
        </p:nvSpPr>
        <p:spPr>
          <a:xfrm>
            <a:off x="-1052698" y="3039859"/>
            <a:ext cx="8028384" cy="5633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2000" dirty="0" smtClean="0">
                <a:latin typeface="HGS創英角ｺﾞｼｯｸUB" panose="020B0900000000000000" pitchFamily="50" charset="-128"/>
                <a:ea typeface="HGS創英角ｺﾞｼｯｸUB" panose="020B0900000000000000" pitchFamily="50" charset="-128"/>
              </a:rPr>
              <a:t> 　　　　　</a:t>
            </a:r>
            <a:r>
              <a:rPr lang="ja-JP" altLang="en-US" sz="2000" dirty="0">
                <a:latin typeface="HGS創英角ｺﾞｼｯｸUB" panose="020B0900000000000000" pitchFamily="50" charset="-128"/>
                <a:ea typeface="HGS創英角ｺﾞｼｯｸUB" panose="020B0900000000000000" pitchFamily="50" charset="-128"/>
              </a:rPr>
              <a:t> </a:t>
            </a:r>
            <a:r>
              <a:rPr lang="ja-JP" altLang="en-US" sz="2000" dirty="0" smtClean="0">
                <a:latin typeface="HGS創英角ｺﾞｼｯｸUB" panose="020B0900000000000000" pitchFamily="50" charset="-128"/>
                <a:ea typeface="HGS創英角ｺﾞｼｯｸUB" panose="020B0900000000000000" pitchFamily="50" charset="-128"/>
              </a:rPr>
              <a:t>とうひょう</a:t>
            </a:r>
            <a:endParaRPr lang="ja-JP" altLang="en-US" sz="2000" dirty="0">
              <a:latin typeface="HGS創英角ｺﾞｼｯｸUB" panose="020B0900000000000000" pitchFamily="50" charset="-128"/>
              <a:ea typeface="HGS創英角ｺﾞｼｯｸUB" panose="020B0900000000000000" pitchFamily="50" charset="-128"/>
            </a:endParaRPr>
          </a:p>
        </p:txBody>
      </p:sp>
      <p:sp>
        <p:nvSpPr>
          <p:cNvPr id="10" name="タイトル 2"/>
          <p:cNvSpPr txBox="1">
            <a:spLocks/>
          </p:cNvSpPr>
          <p:nvPr/>
        </p:nvSpPr>
        <p:spPr>
          <a:xfrm>
            <a:off x="179512" y="4055315"/>
            <a:ext cx="8028384" cy="5633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2000" dirty="0" smtClean="0">
                <a:latin typeface="HGS創英角ｺﾞｼｯｸUB" panose="020B0900000000000000" pitchFamily="50" charset="-128"/>
                <a:ea typeface="HGS創英角ｺﾞｼｯｸUB" panose="020B0900000000000000" pitchFamily="50" charset="-128"/>
              </a:rPr>
              <a:t> 　　　　　</a:t>
            </a:r>
            <a:r>
              <a:rPr lang="ja-JP" altLang="en-US" sz="2000" dirty="0">
                <a:latin typeface="HGS創英角ｺﾞｼｯｸUB" panose="020B0900000000000000" pitchFamily="50" charset="-128"/>
                <a:ea typeface="HGS創英角ｺﾞｼｯｸUB" panose="020B0900000000000000" pitchFamily="50" charset="-128"/>
              </a:rPr>
              <a:t> </a:t>
            </a:r>
            <a:r>
              <a:rPr lang="ja-JP" altLang="en-US" sz="2000" dirty="0" smtClean="0">
                <a:latin typeface="HGS創英角ｺﾞｼｯｸUB" panose="020B0900000000000000" pitchFamily="50" charset="-128"/>
                <a:ea typeface="HGS創英角ｺﾞｼｯｸUB" panose="020B0900000000000000" pitchFamily="50" charset="-128"/>
              </a:rPr>
              <a:t>    せき</a:t>
            </a:r>
            <a:endParaRPr lang="ja-JP" altLang="en-US" sz="2000" dirty="0">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3263462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3835" t="14736" r="3957" b="21476"/>
          <a:stretch/>
        </p:blipFill>
        <p:spPr bwMode="auto">
          <a:xfrm>
            <a:off x="1259632" y="1268763"/>
            <a:ext cx="6660000" cy="4695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図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528" y="105075"/>
            <a:ext cx="8230313" cy="1396105"/>
          </a:xfrm>
          <a:prstGeom prst="rect">
            <a:avLst/>
          </a:prstGeom>
        </p:spPr>
      </p:pic>
    </p:spTree>
    <p:extLst>
      <p:ext uri="{BB962C8B-B14F-4D97-AF65-F5344CB8AC3E}">
        <p14:creationId xmlns:p14="http://schemas.microsoft.com/office/powerpoint/2010/main" val="14874168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solidFill>
                  <a:srgbClr val="1438AC"/>
                </a:solidFill>
                <a:latin typeface="HGP創英角ｺﾞｼｯｸUB" panose="020B0900000000000000" pitchFamily="50" charset="-128"/>
                <a:ea typeface="HGP創英角ｺﾞｼｯｸUB" panose="020B0900000000000000" pitchFamily="50" charset="-128"/>
              </a:rPr>
              <a:t>開票（結果発表）</a:t>
            </a:r>
            <a:endParaRPr kumimoji="1" lang="ja-JP" altLang="en-US" dirty="0">
              <a:solidFill>
                <a:srgbClr val="1438AC"/>
              </a:solidFill>
              <a:latin typeface="HGP創英角ｺﾞｼｯｸUB" panose="020B0900000000000000" pitchFamily="50" charset="-128"/>
              <a:ea typeface="HGP創英角ｺﾞｼｯｸUB" panose="020B0900000000000000" pitchFamily="50" charset="-128"/>
            </a:endParaRP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889284410"/>
              </p:ext>
            </p:extLst>
          </p:nvPr>
        </p:nvGraphicFramePr>
        <p:xfrm>
          <a:off x="395536" y="1340769"/>
          <a:ext cx="8324251" cy="4882702"/>
        </p:xfrm>
        <a:graphic>
          <a:graphicData uri="http://schemas.openxmlformats.org/drawingml/2006/table">
            <a:tbl>
              <a:tblPr firstRow="1" bandRow="1">
                <a:tableStyleId>{5C22544A-7EE6-4342-B048-85BDC9FD1C3A}</a:tableStyleId>
              </a:tblPr>
              <a:tblGrid>
                <a:gridCol w="3744432">
                  <a:extLst>
                    <a:ext uri="{9D8B030D-6E8A-4147-A177-3AD203B41FA5}">
                      <a16:colId xmlns:a16="http://schemas.microsoft.com/office/drawing/2014/main" val="20000"/>
                    </a:ext>
                  </a:extLst>
                </a:gridCol>
                <a:gridCol w="3100183">
                  <a:extLst>
                    <a:ext uri="{9D8B030D-6E8A-4147-A177-3AD203B41FA5}">
                      <a16:colId xmlns:a16="http://schemas.microsoft.com/office/drawing/2014/main" val="20001"/>
                    </a:ext>
                  </a:extLst>
                </a:gridCol>
                <a:gridCol w="1479636">
                  <a:extLst>
                    <a:ext uri="{9D8B030D-6E8A-4147-A177-3AD203B41FA5}">
                      <a16:colId xmlns:a16="http://schemas.microsoft.com/office/drawing/2014/main" val="20002"/>
                    </a:ext>
                  </a:extLst>
                </a:gridCol>
              </a:tblGrid>
              <a:tr h="1003322">
                <a:tc>
                  <a:txBody>
                    <a:bodyPr/>
                    <a:lstStyle/>
                    <a:p>
                      <a:pPr algn="ctr"/>
                      <a:r>
                        <a:rPr kumimoji="1" lang="ja-JP" altLang="en-US" sz="4400" b="0" dirty="0" smtClean="0">
                          <a:ln>
                            <a:solidFill>
                              <a:schemeClr val="tx1"/>
                            </a:solidFill>
                          </a:ln>
                          <a:latin typeface="HGS創英角ｺﾞｼｯｸUB" panose="020B0900000000000000" pitchFamily="50" charset="-128"/>
                          <a:ea typeface="HGS創英角ｺﾞｼｯｸUB" panose="020B0900000000000000" pitchFamily="50" charset="-128"/>
                        </a:rPr>
                        <a:t>候補者氏名</a:t>
                      </a:r>
                      <a:endParaRPr kumimoji="1" lang="ja-JP" altLang="en-US" sz="4400" b="0" dirty="0">
                        <a:ln>
                          <a:solidFill>
                            <a:schemeClr val="tx1"/>
                          </a:solidFill>
                        </a:ln>
                        <a:latin typeface="HGS創英角ｺﾞｼｯｸUB" panose="020B0900000000000000" pitchFamily="50" charset="-128"/>
                        <a:ea typeface="HGS創英角ｺﾞｼｯｸUB" panose="020B0900000000000000" pitchFamily="50" charset="-128"/>
                      </a:endParaRPr>
                    </a:p>
                  </a:txBody>
                  <a:tcPr/>
                </a:tc>
                <a:tc>
                  <a:txBody>
                    <a:bodyPr/>
                    <a:lstStyle/>
                    <a:p>
                      <a:pPr algn="ctr"/>
                      <a:r>
                        <a:rPr kumimoji="1" lang="ja-JP" altLang="en-US" sz="4400" b="0" dirty="0" smtClean="0">
                          <a:ln>
                            <a:solidFill>
                              <a:schemeClr val="tx1"/>
                            </a:solidFill>
                          </a:ln>
                          <a:latin typeface="HGS創英角ｺﾞｼｯｸUB" panose="020B0900000000000000" pitchFamily="50" charset="-128"/>
                          <a:ea typeface="HGS創英角ｺﾞｼｯｸUB" panose="020B0900000000000000" pitchFamily="50" charset="-128"/>
                        </a:rPr>
                        <a:t>得票数</a:t>
                      </a:r>
                      <a:endParaRPr kumimoji="1" lang="ja-JP" altLang="en-US" sz="4400" b="0" dirty="0">
                        <a:ln>
                          <a:solidFill>
                            <a:schemeClr val="tx1"/>
                          </a:solidFill>
                        </a:ln>
                        <a:latin typeface="HGS創英角ｺﾞｼｯｸUB" panose="020B0900000000000000" pitchFamily="50" charset="-128"/>
                        <a:ea typeface="HGS創英角ｺﾞｼｯｸUB" panose="020B0900000000000000" pitchFamily="50" charset="-128"/>
                      </a:endParaRPr>
                    </a:p>
                  </a:txBody>
                  <a:tcPr/>
                </a:tc>
                <a:tc>
                  <a:txBody>
                    <a:bodyPr/>
                    <a:lstStyle/>
                    <a:p>
                      <a:pPr algn="ctr"/>
                      <a:r>
                        <a:rPr kumimoji="1" lang="ja-JP" altLang="en-US" sz="4400" b="0" dirty="0" smtClean="0">
                          <a:ln>
                            <a:solidFill>
                              <a:schemeClr val="tx1"/>
                            </a:solidFill>
                          </a:ln>
                          <a:latin typeface="HGS創英角ｺﾞｼｯｸUB" panose="020B0900000000000000" pitchFamily="50" charset="-128"/>
                          <a:ea typeface="HGS創英角ｺﾞｼｯｸUB" panose="020B0900000000000000" pitchFamily="50" charset="-128"/>
                        </a:rPr>
                        <a:t>当落</a:t>
                      </a:r>
                      <a:endParaRPr kumimoji="1" lang="ja-JP" altLang="en-US" sz="4400" b="0" dirty="0">
                        <a:ln>
                          <a:solidFill>
                            <a:schemeClr val="tx1"/>
                          </a:solidFill>
                        </a:ln>
                        <a:latin typeface="HGS創英角ｺﾞｼｯｸUB" panose="020B0900000000000000" pitchFamily="50" charset="-128"/>
                        <a:ea typeface="HGS創英角ｺﾞｼｯｸUB" panose="020B0900000000000000" pitchFamily="50" charset="-128"/>
                      </a:endParaRPr>
                    </a:p>
                  </a:txBody>
                  <a:tcPr/>
                </a:tc>
                <a:extLst>
                  <a:ext uri="{0D108BD9-81ED-4DB2-BD59-A6C34878D82A}">
                    <a16:rowId xmlns:a16="http://schemas.microsoft.com/office/drawing/2014/main" val="10000"/>
                  </a:ext>
                </a:extLst>
              </a:tr>
              <a:tr h="1013471">
                <a:tc>
                  <a:txBody>
                    <a:bodyPr/>
                    <a:lstStyle/>
                    <a:p>
                      <a:pPr algn="ctr"/>
                      <a:r>
                        <a:rPr kumimoji="1" lang="ja-JP" altLang="en-US" sz="4400" b="0" dirty="0" smtClean="0">
                          <a:solidFill>
                            <a:schemeClr val="tx1"/>
                          </a:solidFill>
                          <a:latin typeface="HGS創英角ｺﾞｼｯｸUB" panose="020B0900000000000000" pitchFamily="50" charset="-128"/>
                          <a:ea typeface="HGS創英角ｺﾞｼｯｸUB" panose="020B0900000000000000" pitchFamily="50" charset="-128"/>
                        </a:rPr>
                        <a:t>福島　太郎</a:t>
                      </a:r>
                      <a:endParaRPr kumimoji="1" lang="ja-JP" altLang="en-US" sz="4400" b="0" dirty="0">
                        <a:solidFill>
                          <a:schemeClr val="tx1"/>
                        </a:solidFill>
                        <a:latin typeface="HGS創英角ｺﾞｼｯｸUB" panose="020B0900000000000000" pitchFamily="50" charset="-128"/>
                        <a:ea typeface="HGS創英角ｺﾞｼｯｸUB" panose="020B0900000000000000" pitchFamily="50" charset="-128"/>
                      </a:endParaRPr>
                    </a:p>
                  </a:txBody>
                  <a:tcPr/>
                </a:tc>
                <a:tc>
                  <a:txBody>
                    <a:bodyPr/>
                    <a:lstStyle/>
                    <a:p>
                      <a:pPr algn="ctr"/>
                      <a:endParaRPr kumimoji="1" lang="ja-JP" altLang="en-US" sz="4400" dirty="0">
                        <a:latin typeface="HGS創英角ｺﾞｼｯｸUB" panose="020B0900000000000000" pitchFamily="50" charset="-128"/>
                        <a:ea typeface="HGS創英角ｺﾞｼｯｸUB" panose="020B0900000000000000" pitchFamily="50" charset="-128"/>
                      </a:endParaRPr>
                    </a:p>
                  </a:txBody>
                  <a:tcPr/>
                </a:tc>
                <a:tc>
                  <a:txBody>
                    <a:bodyPr/>
                    <a:lstStyle/>
                    <a:p>
                      <a:pPr algn="ctr"/>
                      <a:endParaRPr kumimoji="1" lang="ja-JP" altLang="en-US" sz="4400" b="1" dirty="0">
                        <a:latin typeface="HGS創英角ｺﾞｼｯｸUB" panose="020B0900000000000000" pitchFamily="50" charset="-128"/>
                        <a:ea typeface="HGS創英角ｺﾞｼｯｸUB" panose="020B0900000000000000" pitchFamily="50" charset="-128"/>
                      </a:endParaRPr>
                    </a:p>
                  </a:txBody>
                  <a:tcPr/>
                </a:tc>
                <a:extLst>
                  <a:ext uri="{0D108BD9-81ED-4DB2-BD59-A6C34878D82A}">
                    <a16:rowId xmlns:a16="http://schemas.microsoft.com/office/drawing/2014/main" val="10001"/>
                  </a:ext>
                </a:extLst>
              </a:tr>
              <a:tr h="955303">
                <a:tc>
                  <a:txBody>
                    <a:bodyPr/>
                    <a:lstStyle/>
                    <a:p>
                      <a:pPr algn="ctr"/>
                      <a:r>
                        <a:rPr kumimoji="1" lang="ja-JP" altLang="en-US" sz="4400" b="0" dirty="0" smtClean="0">
                          <a:solidFill>
                            <a:schemeClr val="tx1"/>
                          </a:solidFill>
                          <a:latin typeface="HGS創英角ｺﾞｼｯｸUB" panose="020B0900000000000000" pitchFamily="50" charset="-128"/>
                          <a:ea typeface="HGS創英角ｺﾞｼｯｸUB" panose="020B0900000000000000" pitchFamily="50" charset="-128"/>
                        </a:rPr>
                        <a:t>郡山　花子</a:t>
                      </a:r>
                      <a:endParaRPr kumimoji="1" lang="ja-JP" altLang="en-US" sz="4400" b="0" dirty="0">
                        <a:solidFill>
                          <a:schemeClr val="tx1"/>
                        </a:solidFill>
                        <a:latin typeface="HGS創英角ｺﾞｼｯｸUB" panose="020B0900000000000000" pitchFamily="50" charset="-128"/>
                        <a:ea typeface="HGS創英角ｺﾞｼｯｸUB" panose="020B0900000000000000" pitchFamily="50" charset="-128"/>
                      </a:endParaRPr>
                    </a:p>
                  </a:txBody>
                  <a:tcPr/>
                </a:tc>
                <a:tc>
                  <a:txBody>
                    <a:bodyPr/>
                    <a:lstStyle/>
                    <a:p>
                      <a:pPr algn="ctr"/>
                      <a:endParaRPr kumimoji="1" lang="ja-JP" altLang="en-US" sz="4400" dirty="0">
                        <a:latin typeface="HGS創英角ｺﾞｼｯｸUB" panose="020B0900000000000000" pitchFamily="50" charset="-128"/>
                        <a:ea typeface="HGS創英角ｺﾞｼｯｸUB" panose="020B0900000000000000" pitchFamily="50" charset="-128"/>
                      </a:endParaRPr>
                    </a:p>
                  </a:txBody>
                  <a:tcPr/>
                </a:tc>
                <a:tc>
                  <a:txBody>
                    <a:bodyPr/>
                    <a:lstStyle/>
                    <a:p>
                      <a:pPr algn="ctr"/>
                      <a:endParaRPr kumimoji="1" lang="ja-JP" altLang="en-US" sz="4400" b="1" dirty="0">
                        <a:latin typeface="HGS創英角ｺﾞｼｯｸUB" panose="020B0900000000000000" pitchFamily="50" charset="-128"/>
                        <a:ea typeface="HGS創英角ｺﾞｼｯｸUB" panose="020B0900000000000000" pitchFamily="50" charset="-128"/>
                      </a:endParaRPr>
                    </a:p>
                  </a:txBody>
                  <a:tcPr/>
                </a:tc>
                <a:extLst>
                  <a:ext uri="{0D108BD9-81ED-4DB2-BD59-A6C34878D82A}">
                    <a16:rowId xmlns:a16="http://schemas.microsoft.com/office/drawing/2014/main" val="10002"/>
                  </a:ext>
                </a:extLst>
              </a:tr>
              <a:tr h="955303">
                <a:tc>
                  <a:txBody>
                    <a:bodyPr/>
                    <a:lstStyle/>
                    <a:p>
                      <a:pPr algn="ctr"/>
                      <a:r>
                        <a:rPr kumimoji="1" lang="ja-JP" altLang="en-US" sz="4400" b="0" dirty="0" smtClean="0">
                          <a:solidFill>
                            <a:schemeClr val="tx1"/>
                          </a:solidFill>
                          <a:latin typeface="HGS創英角ｺﾞｼｯｸUB" panose="020B0900000000000000" pitchFamily="50" charset="-128"/>
                          <a:ea typeface="HGS創英角ｺﾞｼｯｸUB" panose="020B0900000000000000" pitchFamily="50" charset="-128"/>
                        </a:rPr>
                        <a:t>会津　二郎</a:t>
                      </a:r>
                      <a:endParaRPr kumimoji="1" lang="ja-JP" altLang="en-US" sz="4400" b="0" dirty="0">
                        <a:solidFill>
                          <a:schemeClr val="tx1"/>
                        </a:solidFill>
                        <a:latin typeface="HGS創英角ｺﾞｼｯｸUB" panose="020B0900000000000000" pitchFamily="50" charset="-128"/>
                        <a:ea typeface="HGS創英角ｺﾞｼｯｸUB" panose="020B0900000000000000" pitchFamily="50" charset="-128"/>
                      </a:endParaRPr>
                    </a:p>
                  </a:txBody>
                  <a:tcPr/>
                </a:tc>
                <a:tc>
                  <a:txBody>
                    <a:bodyPr/>
                    <a:lstStyle/>
                    <a:p>
                      <a:pPr algn="ctr"/>
                      <a:endParaRPr kumimoji="1" lang="ja-JP" altLang="en-US" sz="4400" dirty="0">
                        <a:latin typeface="HGS創英角ｺﾞｼｯｸUB" panose="020B0900000000000000" pitchFamily="50" charset="-128"/>
                        <a:ea typeface="HGS創英角ｺﾞｼｯｸUB" panose="020B0900000000000000" pitchFamily="50" charset="-128"/>
                      </a:endParaRPr>
                    </a:p>
                  </a:txBody>
                  <a:tcPr/>
                </a:tc>
                <a:tc>
                  <a:txBody>
                    <a:bodyPr/>
                    <a:lstStyle/>
                    <a:p>
                      <a:pPr algn="ctr"/>
                      <a:endParaRPr kumimoji="1" lang="ja-JP" altLang="en-US" sz="4400" b="1" dirty="0">
                        <a:latin typeface="HGS創英角ｺﾞｼｯｸUB" panose="020B0900000000000000" pitchFamily="50" charset="-128"/>
                        <a:ea typeface="HGS創英角ｺﾞｼｯｸUB" panose="020B0900000000000000" pitchFamily="50" charset="-128"/>
                      </a:endParaRPr>
                    </a:p>
                  </a:txBody>
                  <a:tcPr/>
                </a:tc>
                <a:extLst>
                  <a:ext uri="{0D108BD9-81ED-4DB2-BD59-A6C34878D82A}">
                    <a16:rowId xmlns:a16="http://schemas.microsoft.com/office/drawing/2014/main" val="10003"/>
                  </a:ext>
                </a:extLst>
              </a:tr>
              <a:tr h="955303">
                <a:tc>
                  <a:txBody>
                    <a:bodyPr/>
                    <a:lstStyle/>
                    <a:p>
                      <a:pPr algn="ctr"/>
                      <a:r>
                        <a:rPr kumimoji="1" lang="ja-JP" altLang="en-US" sz="4400" b="0" dirty="0" smtClean="0">
                          <a:solidFill>
                            <a:schemeClr val="tx1"/>
                          </a:solidFill>
                          <a:latin typeface="HGS創英角ｺﾞｼｯｸUB" panose="020B0900000000000000" pitchFamily="50" charset="-128"/>
                          <a:ea typeface="HGS創英角ｺﾞｼｯｸUB" panose="020B0900000000000000" pitchFamily="50" charset="-128"/>
                        </a:rPr>
                        <a:t>（無効票）</a:t>
                      </a:r>
                      <a:endParaRPr kumimoji="1" lang="ja-JP" altLang="en-US" sz="4400" b="0" dirty="0">
                        <a:solidFill>
                          <a:schemeClr val="tx1"/>
                        </a:solidFill>
                        <a:latin typeface="HGS創英角ｺﾞｼｯｸUB" panose="020B0900000000000000" pitchFamily="50" charset="-128"/>
                        <a:ea typeface="HGS創英角ｺﾞｼｯｸUB" panose="020B0900000000000000" pitchFamily="50" charset="-128"/>
                      </a:endParaRPr>
                    </a:p>
                  </a:txBody>
                  <a:tcPr/>
                </a:tc>
                <a:tc>
                  <a:txBody>
                    <a:bodyPr/>
                    <a:lstStyle/>
                    <a:p>
                      <a:pPr algn="ctr"/>
                      <a:endParaRPr kumimoji="1" lang="ja-JP" altLang="en-US" sz="4400" dirty="0">
                        <a:latin typeface="HGS創英角ｺﾞｼｯｸUB" panose="020B0900000000000000" pitchFamily="50" charset="-128"/>
                        <a:ea typeface="HGS創英角ｺﾞｼｯｸUB" panose="020B0900000000000000" pitchFamily="50" charset="-128"/>
                      </a:endParaRPr>
                    </a:p>
                  </a:txBody>
                  <a:tcPr/>
                </a:tc>
                <a:tc>
                  <a:txBody>
                    <a:bodyPr/>
                    <a:lstStyle/>
                    <a:p>
                      <a:pPr algn="ctr"/>
                      <a:endParaRPr kumimoji="1" lang="ja-JP" altLang="en-US" sz="4400" b="1" dirty="0">
                        <a:latin typeface="HGS創英角ｺﾞｼｯｸUB" panose="020B0900000000000000" pitchFamily="50" charset="-128"/>
                        <a:ea typeface="HGS創英角ｺﾞｼｯｸUB" panose="020B0900000000000000" pitchFamily="50" charset="-128"/>
                      </a:endParaRPr>
                    </a:p>
                  </a:txBody>
                  <a:tcPr/>
                </a:tc>
                <a:extLst>
                  <a:ext uri="{0D108BD9-81ED-4DB2-BD59-A6C34878D82A}">
                    <a16:rowId xmlns:a16="http://schemas.microsoft.com/office/drawing/2014/main" val="10004"/>
                  </a:ext>
                </a:extLst>
              </a:tr>
            </a:tbl>
          </a:graphicData>
        </a:graphic>
      </p:graphicFrame>
      <p:sp>
        <p:nvSpPr>
          <p:cNvPr id="4" name="タイトル 2"/>
          <p:cNvSpPr txBox="1">
            <a:spLocks/>
          </p:cNvSpPr>
          <p:nvPr/>
        </p:nvSpPr>
        <p:spPr>
          <a:xfrm>
            <a:off x="2411760" y="116632"/>
            <a:ext cx="4752528" cy="5633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2000" dirty="0" smtClean="0">
                <a:solidFill>
                  <a:srgbClr val="0C10B4"/>
                </a:solidFill>
                <a:latin typeface="HGS創英角ｺﾞｼｯｸUB" panose="020B0900000000000000" pitchFamily="50" charset="-128"/>
                <a:ea typeface="HGS創英角ｺﾞｼｯｸUB" panose="020B0900000000000000" pitchFamily="50" charset="-128"/>
              </a:rPr>
              <a:t> かいひょう</a:t>
            </a:r>
            <a:r>
              <a:rPr lang="ja-JP" altLang="en-US" sz="2400" dirty="0" smtClean="0">
                <a:solidFill>
                  <a:srgbClr val="0C10B4"/>
                </a:solidFill>
                <a:latin typeface="HGS創英角ｺﾞｼｯｸUB" panose="020B0900000000000000" pitchFamily="50" charset="-128"/>
                <a:ea typeface="HGS創英角ｺﾞｼｯｸUB" panose="020B0900000000000000" pitchFamily="50" charset="-128"/>
              </a:rPr>
              <a:t>   </a:t>
            </a:r>
            <a:r>
              <a:rPr lang="ja-JP" altLang="en-US" sz="2000" dirty="0" smtClean="0">
                <a:solidFill>
                  <a:srgbClr val="0C10B4"/>
                </a:solidFill>
                <a:latin typeface="HGS創英角ｺﾞｼｯｸUB" panose="020B0900000000000000" pitchFamily="50" charset="-128"/>
                <a:ea typeface="HGS創英角ｺﾞｼｯｸUB" panose="020B0900000000000000" pitchFamily="50" charset="-128"/>
              </a:rPr>
              <a:t>けっかはっぴょう</a:t>
            </a:r>
            <a:endParaRPr lang="ja-JP" altLang="en-US" sz="2000" dirty="0">
              <a:solidFill>
                <a:srgbClr val="0C10B4"/>
              </a:solidFill>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17160968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216024" y="274638"/>
            <a:ext cx="9036496" cy="1143000"/>
          </a:xfrm>
        </p:spPr>
        <p:txBody>
          <a:bodyPr>
            <a:normAutofit/>
          </a:bodyPr>
          <a:lstStyle/>
          <a:p>
            <a:r>
              <a:rPr lang="ja-JP" altLang="en-US" dirty="0" smtClean="0">
                <a:solidFill>
                  <a:srgbClr val="1438AC"/>
                </a:solidFill>
                <a:latin typeface="HGS創英角ｺﾞｼｯｸUB" panose="020B0900000000000000" pitchFamily="50" charset="-128"/>
                <a:ea typeface="HGS創英角ｺﾞｼｯｸUB" panose="020B0900000000000000" pitchFamily="50" charset="-128"/>
              </a:rPr>
              <a:t>本物の投票所にいってみよう！！</a:t>
            </a:r>
            <a:endParaRPr kumimoji="1" lang="ja-JP" altLang="en-US" dirty="0">
              <a:solidFill>
                <a:srgbClr val="1438AC"/>
              </a:solidFill>
              <a:latin typeface="HGS創英角ｺﾞｼｯｸUB" panose="020B0900000000000000" pitchFamily="50" charset="-128"/>
              <a:ea typeface="HGS創英角ｺﾞｼｯｸUB" panose="020B0900000000000000" pitchFamily="50" charset="-128"/>
            </a:endParaRPr>
          </a:p>
        </p:txBody>
      </p:sp>
      <p:sp>
        <p:nvSpPr>
          <p:cNvPr id="2" name="コンテンツ プレースホルダー 1"/>
          <p:cNvSpPr>
            <a:spLocks noGrp="1"/>
          </p:cNvSpPr>
          <p:nvPr>
            <p:ph idx="1"/>
          </p:nvPr>
        </p:nvSpPr>
        <p:spPr>
          <a:xfrm>
            <a:off x="457200" y="1600200"/>
            <a:ext cx="8229600" cy="3686187"/>
          </a:xfrm>
        </p:spPr>
        <p:txBody>
          <a:bodyPr>
            <a:normAutofit lnSpcReduction="10000"/>
          </a:bodyPr>
          <a:lstStyle/>
          <a:p>
            <a:pPr>
              <a:lnSpc>
                <a:spcPct val="150000"/>
              </a:lnSpc>
              <a:buNone/>
            </a:pPr>
            <a:r>
              <a:rPr kumimoji="1" lang="ja-JP" altLang="en-US" sz="3600" dirty="0" smtClean="0">
                <a:latin typeface="UD デジタル 教科書体 NP-B" panose="02020700000000000000" pitchFamily="18" charset="-128"/>
                <a:ea typeface="UD デジタル 教科書体 NP-B" panose="02020700000000000000" pitchFamily="18" charset="-128"/>
              </a:rPr>
              <a:t>１８才になって</a:t>
            </a:r>
            <a:endParaRPr kumimoji="1" lang="en-US" altLang="ja-JP" sz="3600" dirty="0" smtClean="0">
              <a:latin typeface="UD デジタル 教科書体 NP-B" panose="02020700000000000000" pitchFamily="18" charset="-128"/>
              <a:ea typeface="UD デジタル 教科書体 NP-B" panose="02020700000000000000" pitchFamily="18" charset="-128"/>
            </a:endParaRPr>
          </a:p>
          <a:p>
            <a:pPr>
              <a:lnSpc>
                <a:spcPct val="150000"/>
              </a:lnSpc>
              <a:buNone/>
            </a:pPr>
            <a:r>
              <a:rPr kumimoji="1" lang="ja-JP" altLang="en-US" sz="3600" dirty="0" smtClean="0">
                <a:latin typeface="UD デジタル 教科書体 NP-B" panose="02020700000000000000" pitchFamily="18" charset="-128"/>
                <a:ea typeface="UD デジタル 教科書体 NP-B" panose="02020700000000000000" pitchFamily="18" charset="-128"/>
              </a:rPr>
              <a:t>自分で投票ができるようになる前に</a:t>
            </a:r>
            <a:endParaRPr kumimoji="1" lang="en-US" altLang="ja-JP" sz="3600" dirty="0" smtClean="0">
              <a:latin typeface="UD デジタル 教科書体 NP-B" panose="02020700000000000000" pitchFamily="18" charset="-128"/>
              <a:ea typeface="UD デジタル 教科書体 NP-B" panose="02020700000000000000" pitchFamily="18" charset="-128"/>
            </a:endParaRPr>
          </a:p>
          <a:p>
            <a:pPr>
              <a:lnSpc>
                <a:spcPct val="150000"/>
              </a:lnSpc>
              <a:buNone/>
            </a:pPr>
            <a:r>
              <a:rPr lang="ja-JP" altLang="en-US" sz="3600" dirty="0" smtClean="0">
                <a:latin typeface="UD デジタル 教科書体 NP-B" panose="02020700000000000000" pitchFamily="18" charset="-128"/>
                <a:ea typeface="UD デジタル 教科書体 NP-B" panose="02020700000000000000" pitchFamily="18" charset="-128"/>
              </a:rPr>
              <a:t>おうちの人と投票所にいってみよう！</a:t>
            </a:r>
            <a:endParaRPr kumimoji="1" lang="en-US" altLang="ja-JP" sz="3600" dirty="0" smtClean="0">
              <a:latin typeface="UD デジタル 教科書体 NP-B" panose="02020700000000000000" pitchFamily="18" charset="-128"/>
              <a:ea typeface="UD デジタル 教科書体 NP-B" panose="02020700000000000000" pitchFamily="18" charset="-128"/>
            </a:endParaRPr>
          </a:p>
          <a:p>
            <a:pPr>
              <a:lnSpc>
                <a:spcPct val="150000"/>
              </a:lnSpc>
              <a:buNone/>
            </a:pPr>
            <a:r>
              <a:rPr lang="ja-JP" altLang="en-US" sz="3600" dirty="0">
                <a:latin typeface="UD デジタル 教科書体 NP-B" panose="02020700000000000000" pitchFamily="18" charset="-128"/>
                <a:ea typeface="UD デジタル 教科書体 NP-B" panose="02020700000000000000" pitchFamily="18" charset="-128"/>
              </a:rPr>
              <a:t>本物</a:t>
            </a:r>
            <a:r>
              <a:rPr lang="ja-JP" altLang="en-US" sz="3600" dirty="0" smtClean="0">
                <a:latin typeface="UD デジタル 教科書体 NP-B" panose="02020700000000000000" pitchFamily="18" charset="-128"/>
                <a:ea typeface="UD デジタル 教科書体 NP-B" panose="02020700000000000000" pitchFamily="18" charset="-128"/>
              </a:rPr>
              <a:t>の投票を見ることができるよ！</a:t>
            </a:r>
            <a:endParaRPr kumimoji="1" lang="en-US" altLang="ja-JP" sz="3600" dirty="0" smtClean="0">
              <a:latin typeface="UD デジタル 教科書体 NP-B" panose="02020700000000000000" pitchFamily="18" charset="-128"/>
              <a:ea typeface="UD デジタル 教科書体 NP-B" panose="02020700000000000000" pitchFamily="18" charset="-128"/>
            </a:endParaRPr>
          </a:p>
          <a:p>
            <a:pPr>
              <a:lnSpc>
                <a:spcPct val="150000"/>
              </a:lnSpc>
              <a:buNone/>
            </a:pPr>
            <a:endParaRPr kumimoji="1" lang="en-US" altLang="ja-JP" dirty="0">
              <a:latin typeface="UD デジタル 教科書体 NP-B" panose="02020700000000000000" pitchFamily="18" charset="-128"/>
              <a:ea typeface="UD デジタル 教科書体 NP-B" panose="02020700000000000000" pitchFamily="18" charset="-128"/>
            </a:endParaRPr>
          </a:p>
          <a:p>
            <a:pPr>
              <a:lnSpc>
                <a:spcPct val="150000"/>
              </a:lnSpc>
              <a:buNone/>
            </a:pPr>
            <a:endParaRPr kumimoji="1" lang="en-US" altLang="ja-JP" dirty="0" smtClean="0">
              <a:latin typeface="UD デジタル 教科書体 NP-B" panose="02020700000000000000" pitchFamily="18" charset="-128"/>
              <a:ea typeface="UD デジタル 教科書体 NP-B" panose="02020700000000000000" pitchFamily="18" charset="-128"/>
            </a:endParaRPr>
          </a:p>
        </p:txBody>
      </p:sp>
      <p:pic>
        <p:nvPicPr>
          <p:cNvPr id="80898" name="Picture 2" descr="C:\Users\213939\Desktop\デザイン\めいすいくん\f_mamagif.gif"/>
          <p:cNvPicPr>
            <a:picLocks noChangeAspect="1" noChangeArrowheads="1"/>
          </p:cNvPicPr>
          <p:nvPr/>
        </p:nvPicPr>
        <p:blipFill>
          <a:blip r:embed="rId3"/>
          <a:srcRect/>
          <a:stretch>
            <a:fillRect/>
          </a:stretch>
        </p:blipFill>
        <p:spPr bwMode="auto">
          <a:xfrm>
            <a:off x="886864" y="5325704"/>
            <a:ext cx="1571636" cy="1319052"/>
          </a:xfrm>
          <a:prstGeom prst="rect">
            <a:avLst/>
          </a:prstGeom>
          <a:noFill/>
        </p:spPr>
      </p:pic>
      <p:pic>
        <p:nvPicPr>
          <p:cNvPr id="80900" name="Picture 4" descr="C:\Users\213939\Desktop\デザイン\めいすいくん\f_dad.gif"/>
          <p:cNvPicPr>
            <a:picLocks noChangeAspect="1" noChangeArrowheads="1"/>
          </p:cNvPicPr>
          <p:nvPr/>
        </p:nvPicPr>
        <p:blipFill>
          <a:blip r:embed="rId4"/>
          <a:srcRect/>
          <a:stretch>
            <a:fillRect/>
          </a:stretch>
        </p:blipFill>
        <p:spPr bwMode="auto">
          <a:xfrm>
            <a:off x="2958566" y="5325704"/>
            <a:ext cx="1500198" cy="1343656"/>
          </a:xfrm>
          <a:prstGeom prst="rect">
            <a:avLst/>
          </a:prstGeom>
          <a:noFill/>
        </p:spPr>
      </p:pic>
      <p:pic>
        <p:nvPicPr>
          <p:cNvPr id="80901" name="Picture 5" descr="C:\Users\213939\Desktop\デザイン\めいすいくん\f_mei.gif"/>
          <p:cNvPicPr>
            <a:picLocks noChangeAspect="1" noChangeArrowheads="1"/>
          </p:cNvPicPr>
          <p:nvPr/>
        </p:nvPicPr>
        <p:blipFill>
          <a:blip r:embed="rId5"/>
          <a:srcRect/>
          <a:stretch>
            <a:fillRect/>
          </a:stretch>
        </p:blipFill>
        <p:spPr bwMode="auto">
          <a:xfrm>
            <a:off x="7101970" y="5397142"/>
            <a:ext cx="1214446" cy="1190633"/>
          </a:xfrm>
          <a:prstGeom prst="rect">
            <a:avLst/>
          </a:prstGeom>
          <a:noFill/>
        </p:spPr>
      </p:pic>
      <p:pic>
        <p:nvPicPr>
          <p:cNvPr id="80902" name="Picture 6" descr="C:\Users\213939\Desktop\デザイン\めいすいくん\01.gif"/>
          <p:cNvPicPr>
            <a:picLocks noChangeAspect="1" noChangeArrowheads="1"/>
          </p:cNvPicPr>
          <p:nvPr/>
        </p:nvPicPr>
        <p:blipFill>
          <a:blip r:embed="rId6"/>
          <a:srcRect/>
          <a:stretch>
            <a:fillRect/>
          </a:stretch>
        </p:blipFill>
        <p:spPr bwMode="auto">
          <a:xfrm>
            <a:off x="5173144" y="5468580"/>
            <a:ext cx="1357536" cy="1162051"/>
          </a:xfrm>
          <a:prstGeom prst="rect">
            <a:avLst/>
          </a:prstGeom>
          <a:noFill/>
        </p:spPr>
      </p:pic>
      <p:sp>
        <p:nvSpPr>
          <p:cNvPr id="8" name="タイトル 2"/>
          <p:cNvSpPr txBox="1">
            <a:spLocks/>
          </p:cNvSpPr>
          <p:nvPr/>
        </p:nvSpPr>
        <p:spPr>
          <a:xfrm>
            <a:off x="-1055626" y="2289567"/>
            <a:ext cx="9372042" cy="5633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2000" dirty="0" smtClean="0">
                <a:latin typeface="HGS創英角ｺﾞｼｯｸUB" panose="020B0900000000000000" pitchFamily="50" charset="-128"/>
                <a:ea typeface="HGS創英角ｺﾞｼｯｸUB" panose="020B0900000000000000" pitchFamily="50" charset="-128"/>
              </a:rPr>
              <a:t> 　　　　　   じぶん　   </a:t>
            </a:r>
            <a:r>
              <a:rPr lang="ja-JP" altLang="en-US" sz="1800" dirty="0" smtClean="0">
                <a:latin typeface="HGS創英角ｺﾞｼｯｸUB" panose="020B0900000000000000" pitchFamily="50" charset="-128"/>
                <a:ea typeface="HGS創英角ｺﾞｼｯｸUB" panose="020B0900000000000000" pitchFamily="50" charset="-128"/>
              </a:rPr>
              <a:t>とうひょう　　　　　　　　　　　　　　　　　まえ</a:t>
            </a:r>
            <a:endParaRPr lang="ja-JP" altLang="en-US" sz="1800" dirty="0">
              <a:latin typeface="HGS創英角ｺﾞｼｯｸUB" panose="020B0900000000000000" pitchFamily="50" charset="-128"/>
              <a:ea typeface="HGS創英角ｺﾞｼｯｸUB" panose="020B0900000000000000" pitchFamily="50" charset="-128"/>
            </a:endParaRPr>
          </a:p>
        </p:txBody>
      </p:sp>
      <p:sp>
        <p:nvSpPr>
          <p:cNvPr id="9" name="タイトル 2"/>
          <p:cNvSpPr txBox="1">
            <a:spLocks/>
          </p:cNvSpPr>
          <p:nvPr/>
        </p:nvSpPr>
        <p:spPr>
          <a:xfrm>
            <a:off x="216024" y="3161608"/>
            <a:ext cx="9372042" cy="5633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2000" dirty="0" smtClean="0">
                <a:latin typeface="HGS創英角ｺﾞｼｯｸUB" panose="020B0900000000000000" pitchFamily="50" charset="-128"/>
                <a:ea typeface="HGS創英角ｺﾞｼｯｸUB" panose="020B0900000000000000" pitchFamily="50" charset="-128"/>
              </a:rPr>
              <a:t> 　　　　　 　　 ひと    </a:t>
            </a:r>
            <a:r>
              <a:rPr lang="ja-JP" altLang="en-US" sz="1800" dirty="0" smtClean="0">
                <a:latin typeface="HGS創英角ｺﾞｼｯｸUB" panose="020B0900000000000000" pitchFamily="50" charset="-128"/>
                <a:ea typeface="HGS創英角ｺﾞｼｯｸUB" panose="020B0900000000000000" pitchFamily="50" charset="-128"/>
              </a:rPr>
              <a:t>とうひょうじょ　</a:t>
            </a:r>
            <a:endParaRPr lang="ja-JP" altLang="en-US" sz="1800" dirty="0">
              <a:latin typeface="HGS創英角ｺﾞｼｯｸUB" panose="020B0900000000000000" pitchFamily="50" charset="-128"/>
              <a:ea typeface="HGS創英角ｺﾞｼｯｸUB" panose="020B0900000000000000" pitchFamily="50" charset="-128"/>
            </a:endParaRPr>
          </a:p>
        </p:txBody>
      </p:sp>
      <p:sp>
        <p:nvSpPr>
          <p:cNvPr id="10" name="タイトル 2"/>
          <p:cNvSpPr txBox="1">
            <a:spLocks/>
          </p:cNvSpPr>
          <p:nvPr/>
        </p:nvSpPr>
        <p:spPr>
          <a:xfrm>
            <a:off x="-1055626" y="4033649"/>
            <a:ext cx="9372042" cy="5633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2000" dirty="0" smtClean="0">
                <a:latin typeface="HGS創英角ｺﾞｼｯｸUB" panose="020B0900000000000000" pitchFamily="50" charset="-128"/>
                <a:ea typeface="HGS創英角ｺﾞｼｯｸUB" panose="020B0900000000000000" pitchFamily="50" charset="-128"/>
              </a:rPr>
              <a:t> 　　　　　  ほんもの   </a:t>
            </a:r>
            <a:r>
              <a:rPr lang="ja-JP" altLang="en-US" sz="1800" dirty="0" smtClean="0">
                <a:latin typeface="HGS創英角ｺﾞｼｯｸUB" panose="020B0900000000000000" pitchFamily="50" charset="-128"/>
                <a:ea typeface="HGS創英角ｺﾞｼｯｸUB" panose="020B0900000000000000" pitchFamily="50" charset="-128"/>
              </a:rPr>
              <a:t>とうひょう　　み　　　　　　　　　　　　　　</a:t>
            </a:r>
            <a:endParaRPr lang="ja-JP" altLang="en-US" sz="1800" dirty="0">
              <a:latin typeface="HGS創英角ｺﾞｼｯｸUB" panose="020B0900000000000000" pitchFamily="50" charset="-128"/>
              <a:ea typeface="HGS創英角ｺﾞｼｯｸUB" panose="020B0900000000000000" pitchFamily="50" charset="-128"/>
            </a:endParaRPr>
          </a:p>
        </p:txBody>
      </p:sp>
      <p:sp>
        <p:nvSpPr>
          <p:cNvPr id="11" name="タイトル 2"/>
          <p:cNvSpPr txBox="1">
            <a:spLocks/>
          </p:cNvSpPr>
          <p:nvPr/>
        </p:nvSpPr>
        <p:spPr>
          <a:xfrm>
            <a:off x="-977356" y="1381514"/>
            <a:ext cx="9372042" cy="5633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2000" dirty="0" smtClean="0">
                <a:latin typeface="HGS創英角ｺﾞｼｯｸUB" panose="020B0900000000000000" pitchFamily="50" charset="-128"/>
                <a:ea typeface="HGS創英角ｺﾞｼｯｸUB" panose="020B0900000000000000" pitchFamily="50" charset="-128"/>
              </a:rPr>
              <a:t> 　　　　　  　　　 さい</a:t>
            </a:r>
            <a:r>
              <a:rPr lang="ja-JP" altLang="en-US" sz="1800" dirty="0" smtClean="0">
                <a:latin typeface="HGS創英角ｺﾞｼｯｸUB" panose="020B0900000000000000" pitchFamily="50" charset="-128"/>
                <a:ea typeface="HGS創英角ｺﾞｼｯｸUB" panose="020B0900000000000000" pitchFamily="50" charset="-128"/>
              </a:rPr>
              <a:t>　　　　　　　　　　　　　　</a:t>
            </a:r>
            <a:endParaRPr lang="ja-JP" altLang="en-US" sz="1800" dirty="0">
              <a:latin typeface="HGS創英角ｺﾞｼｯｸUB" panose="020B0900000000000000" pitchFamily="50" charset="-128"/>
              <a:ea typeface="HGS創英角ｺﾞｼｯｸUB" panose="020B0900000000000000" pitchFamily="50" charset="-128"/>
            </a:endParaRPr>
          </a:p>
        </p:txBody>
      </p:sp>
      <p:sp>
        <p:nvSpPr>
          <p:cNvPr id="12" name="タイトル 2"/>
          <p:cNvSpPr txBox="1">
            <a:spLocks/>
          </p:cNvSpPr>
          <p:nvPr/>
        </p:nvSpPr>
        <p:spPr>
          <a:xfrm>
            <a:off x="-977356" y="164846"/>
            <a:ext cx="9372042" cy="56336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2000" dirty="0" smtClean="0">
                <a:solidFill>
                  <a:srgbClr val="0C10B4"/>
                </a:solidFill>
                <a:latin typeface="HGS創英角ｺﾞｼｯｸUB" panose="020B0900000000000000" pitchFamily="50" charset="-128"/>
                <a:ea typeface="HGS創英角ｺﾞｼｯｸUB" panose="020B0900000000000000" pitchFamily="50" charset="-128"/>
              </a:rPr>
              <a:t> 　　　　　  ほんもの   　 </a:t>
            </a:r>
            <a:r>
              <a:rPr lang="ja-JP" altLang="en-US" sz="1800" dirty="0" smtClean="0">
                <a:solidFill>
                  <a:srgbClr val="0C10B4"/>
                </a:solidFill>
                <a:latin typeface="HGS創英角ｺﾞｼｯｸUB" panose="020B0900000000000000" pitchFamily="50" charset="-128"/>
                <a:ea typeface="HGS創英角ｺﾞｼｯｸUB" panose="020B0900000000000000" pitchFamily="50" charset="-128"/>
              </a:rPr>
              <a:t>とうひょうじょ　　　　　　　　　　　　　　　　</a:t>
            </a:r>
            <a:endParaRPr lang="ja-JP" altLang="en-US" sz="1800" dirty="0">
              <a:solidFill>
                <a:srgbClr val="0C10B4"/>
              </a:solidFill>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3263462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3835" t="14736" r="3957" b="21476"/>
          <a:stretch/>
        </p:blipFill>
        <p:spPr bwMode="auto">
          <a:xfrm>
            <a:off x="1259632" y="1268763"/>
            <a:ext cx="6660000" cy="4695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3744089" y="1412780"/>
            <a:ext cx="1620000" cy="1440160"/>
          </a:xfrm>
          <a:prstGeom prst="rect">
            <a:avLst/>
          </a:prstGeom>
          <a:noFill/>
          <a:ln w="1143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0" y="6273225"/>
            <a:ext cx="9144000" cy="584775"/>
          </a:xfrm>
          <a:prstGeom prst="rect">
            <a:avLst/>
          </a:prstGeom>
          <a:noFill/>
        </p:spPr>
        <p:txBody>
          <a:bodyPr wrap="square" rtlCol="0">
            <a:spAutoFit/>
          </a:bodyPr>
          <a:lstStyle/>
          <a:p>
            <a:r>
              <a:rPr kumimoji="1" lang="ja-JP" altLang="en-US" sz="3200" dirty="0" smtClean="0"/>
              <a:t>①名簿対照係・・・</a:t>
            </a:r>
            <a:r>
              <a:rPr kumimoji="1" lang="ja-JP" altLang="en-US" sz="3200" dirty="0" smtClean="0"/>
              <a:t>投票できる</a:t>
            </a:r>
            <a:r>
              <a:rPr kumimoji="1" lang="ja-JP" altLang="en-US" sz="3200" dirty="0" smtClean="0"/>
              <a:t>人か</a:t>
            </a:r>
            <a:r>
              <a:rPr kumimoji="1" lang="ja-JP" altLang="en-US" sz="3200" dirty="0" smtClean="0"/>
              <a:t>どうか確認</a:t>
            </a:r>
            <a:r>
              <a:rPr kumimoji="1" lang="ja-JP" altLang="en-US" sz="3200" dirty="0" smtClean="0"/>
              <a:t>します。</a:t>
            </a:r>
            <a:endParaRPr kumimoji="1" lang="ja-JP" altLang="en-US" sz="3200" dirty="0"/>
          </a:p>
        </p:txBody>
      </p:sp>
      <p:pic>
        <p:nvPicPr>
          <p:cNvPr id="8" name="図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528" y="105075"/>
            <a:ext cx="8230313" cy="1396105"/>
          </a:xfrm>
          <a:prstGeom prst="rect">
            <a:avLst/>
          </a:prstGeom>
        </p:spPr>
      </p:pic>
      <p:sp>
        <p:nvSpPr>
          <p:cNvPr id="6" name="タイトル 2"/>
          <p:cNvSpPr txBox="1">
            <a:spLocks/>
          </p:cNvSpPr>
          <p:nvPr/>
        </p:nvSpPr>
        <p:spPr>
          <a:xfrm>
            <a:off x="251520" y="5886400"/>
            <a:ext cx="8568952"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1600" dirty="0" err="1" smtClean="0">
                <a:latin typeface="HGS創英角ｺﾞｼｯｸUB" panose="020B0900000000000000" pitchFamily="50" charset="-128"/>
                <a:ea typeface="HGS創英角ｺﾞｼｯｸUB" panose="020B0900000000000000" pitchFamily="50" charset="-128"/>
              </a:rPr>
              <a:t>めいぼたい</a:t>
            </a:r>
            <a:r>
              <a:rPr lang="ja-JP" altLang="en-US" sz="1600" dirty="0" smtClean="0">
                <a:latin typeface="HGS創英角ｺﾞｼｯｸUB" panose="020B0900000000000000" pitchFamily="50" charset="-128"/>
                <a:ea typeface="HGS創英角ｺﾞｼｯｸUB" panose="020B0900000000000000" pitchFamily="50" charset="-128"/>
              </a:rPr>
              <a:t>しょうがかり</a:t>
            </a:r>
            <a:r>
              <a:rPr lang="ja-JP" altLang="en-US" sz="2000" dirty="0" smtClean="0">
                <a:latin typeface="HGS創英角ｺﾞｼｯｸUB" panose="020B0900000000000000" pitchFamily="50" charset="-128"/>
                <a:ea typeface="HGS創英角ｺﾞｼｯｸUB" panose="020B0900000000000000" pitchFamily="50" charset="-128"/>
              </a:rPr>
              <a:t>　　</a:t>
            </a:r>
            <a:r>
              <a:rPr lang="ja-JP" altLang="en-US" sz="1600" dirty="0" smtClean="0">
                <a:latin typeface="HGS創英角ｺﾞｼｯｸUB" panose="020B0900000000000000" pitchFamily="50" charset="-128"/>
                <a:ea typeface="HGS創英角ｺﾞｼｯｸUB" panose="020B0900000000000000" pitchFamily="50" charset="-128"/>
              </a:rPr>
              <a:t>とうひょう</a:t>
            </a:r>
            <a:r>
              <a:rPr lang="ja-JP" altLang="en-US" sz="1800" dirty="0" smtClean="0">
                <a:latin typeface="HGS創英角ｺﾞｼｯｸUB" panose="020B0900000000000000" pitchFamily="50" charset="-128"/>
                <a:ea typeface="HGS創英角ｺﾞｼｯｸUB" panose="020B0900000000000000" pitchFamily="50" charset="-128"/>
              </a:rPr>
              <a:t>　　　　</a:t>
            </a:r>
            <a:r>
              <a:rPr lang="ja-JP" altLang="en-US" sz="1600" dirty="0" smtClean="0">
                <a:latin typeface="HGS創英角ｺﾞｼｯｸUB" panose="020B0900000000000000" pitchFamily="50" charset="-128"/>
                <a:ea typeface="HGS創英角ｺﾞｼｯｸUB" panose="020B0900000000000000" pitchFamily="50" charset="-128"/>
              </a:rPr>
              <a:t>ひと</a:t>
            </a:r>
            <a:r>
              <a:rPr lang="ja-JP" altLang="en-US" sz="1800" dirty="0" smtClean="0">
                <a:latin typeface="HGS創英角ｺﾞｼｯｸUB" panose="020B0900000000000000" pitchFamily="50" charset="-128"/>
                <a:ea typeface="HGS創英角ｺﾞｼｯｸUB" panose="020B0900000000000000" pitchFamily="50" charset="-128"/>
              </a:rPr>
              <a:t>　　　　　 　</a:t>
            </a:r>
            <a:r>
              <a:rPr lang="ja-JP" altLang="en-US" sz="1600" dirty="0" smtClean="0">
                <a:latin typeface="HGS創英角ｺﾞｼｯｸUB" panose="020B0900000000000000" pitchFamily="50" charset="-128"/>
                <a:ea typeface="HGS創英角ｺﾞｼｯｸUB" panose="020B0900000000000000" pitchFamily="50" charset="-128"/>
              </a:rPr>
              <a:t>かくにん</a:t>
            </a:r>
            <a:endParaRPr lang="ja-JP" altLang="en-US" sz="1600" dirty="0">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3808524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3835" t="14736" r="3957" b="21476"/>
          <a:stretch/>
        </p:blipFill>
        <p:spPr bwMode="auto">
          <a:xfrm>
            <a:off x="1259632" y="1268763"/>
            <a:ext cx="6660000" cy="4695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2339753" y="1412780"/>
            <a:ext cx="1620000" cy="1440160"/>
          </a:xfrm>
          <a:prstGeom prst="rect">
            <a:avLst/>
          </a:prstGeom>
          <a:noFill/>
          <a:ln w="1143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7632" y="6273225"/>
            <a:ext cx="9144000" cy="584775"/>
          </a:xfrm>
          <a:prstGeom prst="rect">
            <a:avLst/>
          </a:prstGeom>
          <a:noFill/>
        </p:spPr>
        <p:txBody>
          <a:bodyPr wrap="square" rtlCol="0">
            <a:spAutoFit/>
          </a:bodyPr>
          <a:lstStyle/>
          <a:p>
            <a:r>
              <a:rPr lang="ja-JP" altLang="en-US" sz="3200" dirty="0" smtClean="0"/>
              <a:t>②投票用紙交付</a:t>
            </a:r>
            <a:r>
              <a:rPr kumimoji="1" lang="ja-JP" altLang="en-US" sz="3200" dirty="0" smtClean="0"/>
              <a:t>係・・・投票用紙</a:t>
            </a:r>
            <a:r>
              <a:rPr kumimoji="1" lang="ja-JP" altLang="en-US" sz="3200" dirty="0" smtClean="0"/>
              <a:t>をわたします</a:t>
            </a:r>
            <a:r>
              <a:rPr kumimoji="1" lang="ja-JP" altLang="en-US" sz="3200" dirty="0" smtClean="0"/>
              <a:t>。</a:t>
            </a:r>
            <a:endParaRPr kumimoji="1" lang="ja-JP" altLang="en-US" sz="3200" dirty="0"/>
          </a:p>
        </p:txBody>
      </p:sp>
      <p:pic>
        <p:nvPicPr>
          <p:cNvPr id="7" name="図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528" y="105075"/>
            <a:ext cx="8230313" cy="1396105"/>
          </a:xfrm>
          <a:prstGeom prst="rect">
            <a:avLst/>
          </a:prstGeom>
        </p:spPr>
      </p:pic>
      <p:sp>
        <p:nvSpPr>
          <p:cNvPr id="6" name="タイトル 2"/>
          <p:cNvSpPr txBox="1">
            <a:spLocks/>
          </p:cNvSpPr>
          <p:nvPr/>
        </p:nvSpPr>
        <p:spPr>
          <a:xfrm>
            <a:off x="3903162" y="5926668"/>
            <a:ext cx="3909198"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1600" dirty="0" smtClean="0">
                <a:latin typeface="HGS創英角ｺﾞｼｯｸUB" panose="020B0900000000000000" pitchFamily="50" charset="-128"/>
                <a:ea typeface="HGS創英角ｺﾞｼｯｸUB" panose="020B0900000000000000" pitchFamily="50" charset="-128"/>
              </a:rPr>
              <a:t>とうひょうようし</a:t>
            </a:r>
            <a:endParaRPr lang="ja-JP" altLang="en-US" sz="1600" dirty="0">
              <a:latin typeface="HGS創英角ｺﾞｼｯｸUB" panose="020B0900000000000000" pitchFamily="50" charset="-128"/>
              <a:ea typeface="HGS創英角ｺﾞｼｯｸUB" panose="020B0900000000000000" pitchFamily="50" charset="-128"/>
            </a:endParaRPr>
          </a:p>
        </p:txBody>
      </p:sp>
      <p:sp>
        <p:nvSpPr>
          <p:cNvPr id="8" name="タイトル 2"/>
          <p:cNvSpPr txBox="1">
            <a:spLocks/>
          </p:cNvSpPr>
          <p:nvPr/>
        </p:nvSpPr>
        <p:spPr>
          <a:xfrm>
            <a:off x="385154" y="5926668"/>
            <a:ext cx="3909198"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1600" dirty="0" smtClean="0">
                <a:latin typeface="HGS創英角ｺﾞｼｯｸUB" panose="020B0900000000000000" pitchFamily="50" charset="-128"/>
                <a:ea typeface="HGS創英角ｺﾞｼｯｸUB" panose="020B0900000000000000" pitchFamily="50" charset="-128"/>
              </a:rPr>
              <a:t>とうひょう</a:t>
            </a:r>
            <a:r>
              <a:rPr lang="ja-JP" altLang="en-US" sz="1600" dirty="0" smtClean="0">
                <a:latin typeface="HGS創英角ｺﾞｼｯｸUB" panose="020B0900000000000000" pitchFamily="50" charset="-128"/>
                <a:ea typeface="HGS創英角ｺﾞｼｯｸUB" panose="020B0900000000000000" pitchFamily="50" charset="-128"/>
              </a:rPr>
              <a:t>ようしこうふがかり</a:t>
            </a:r>
            <a:endParaRPr lang="ja-JP" altLang="en-US" sz="1600" dirty="0">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954257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28" y="105075"/>
            <a:ext cx="8230313" cy="1396105"/>
          </a:xfrm>
          <a:prstGeom prst="rect">
            <a:avLst/>
          </a:prstGeom>
        </p:spPr>
      </p:pic>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3835" t="14736" r="3957" b="21476"/>
          <a:stretch/>
        </p:blipFill>
        <p:spPr bwMode="auto">
          <a:xfrm>
            <a:off x="1259632" y="1268763"/>
            <a:ext cx="6660000" cy="4695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5940154" y="2276873"/>
            <a:ext cx="1872208" cy="1800200"/>
          </a:xfrm>
          <a:prstGeom prst="rect">
            <a:avLst/>
          </a:prstGeom>
          <a:noFill/>
          <a:ln w="1143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0" y="5593043"/>
            <a:ext cx="9144000" cy="1372683"/>
          </a:xfrm>
          <a:prstGeom prst="rect">
            <a:avLst/>
          </a:prstGeom>
          <a:solidFill>
            <a:schemeClr val="bg1"/>
          </a:solidFill>
        </p:spPr>
        <p:txBody>
          <a:bodyPr wrap="square" rtlCol="0">
            <a:spAutoFit/>
          </a:bodyPr>
          <a:lstStyle/>
          <a:p>
            <a:pPr>
              <a:lnSpc>
                <a:spcPct val="130000"/>
              </a:lnSpc>
            </a:pPr>
            <a:r>
              <a:rPr lang="ja-JP" altLang="en-US" sz="3200" dirty="0"/>
              <a:t>③</a:t>
            </a:r>
            <a:r>
              <a:rPr kumimoji="1" lang="ja-JP" altLang="en-US" sz="3200" dirty="0" smtClean="0"/>
              <a:t>投票立会人・・・</a:t>
            </a:r>
            <a:r>
              <a:rPr lang="ja-JP" altLang="en-US" sz="3200" dirty="0" smtClean="0"/>
              <a:t>投票が正しく おこなわれて</a:t>
            </a:r>
            <a:r>
              <a:rPr lang="ja-JP" altLang="en-US" sz="3200" dirty="0"/>
              <a:t>いる</a:t>
            </a:r>
            <a:r>
              <a:rPr lang="ja-JP" altLang="en-US" sz="3200" dirty="0" smtClean="0"/>
              <a:t>か</a:t>
            </a:r>
            <a:endParaRPr lang="en-US" altLang="ja-JP" sz="3200" dirty="0" smtClean="0"/>
          </a:p>
          <a:p>
            <a:pPr>
              <a:lnSpc>
                <a:spcPct val="130000"/>
              </a:lnSpc>
            </a:pPr>
            <a:r>
              <a:rPr lang="ja-JP" altLang="en-US" sz="3200" dirty="0" smtClean="0"/>
              <a:t>　　　　　　　　　監視する人たちです。</a:t>
            </a:r>
            <a:r>
              <a:rPr kumimoji="1" lang="ja-JP" altLang="en-US" sz="2800" dirty="0" smtClean="0"/>
              <a:t>（２～５人います。）</a:t>
            </a:r>
            <a:endParaRPr kumimoji="1" lang="ja-JP" altLang="en-US" sz="3200" dirty="0"/>
          </a:p>
        </p:txBody>
      </p:sp>
      <p:sp>
        <p:nvSpPr>
          <p:cNvPr id="6" name="正方形/長方形 5"/>
          <p:cNvSpPr/>
          <p:nvPr/>
        </p:nvSpPr>
        <p:spPr>
          <a:xfrm>
            <a:off x="6444210" y="2347455"/>
            <a:ext cx="648073" cy="360044"/>
          </a:xfrm>
          <a:prstGeom prst="rect">
            <a:avLst/>
          </a:prstGeom>
          <a:solidFill>
            <a:srgbClr val="C5E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2"/>
          <p:cNvSpPr txBox="1">
            <a:spLocks/>
          </p:cNvSpPr>
          <p:nvPr/>
        </p:nvSpPr>
        <p:spPr>
          <a:xfrm>
            <a:off x="310948" y="5310336"/>
            <a:ext cx="8005467"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1600" dirty="0" smtClean="0">
                <a:latin typeface="HGS創英角ｺﾞｼｯｸUB" panose="020B0900000000000000" pitchFamily="50" charset="-128"/>
                <a:ea typeface="HGS創英角ｺﾞｼｯｸUB" panose="020B0900000000000000" pitchFamily="50" charset="-128"/>
              </a:rPr>
              <a:t>とうひょうたちあいに</a:t>
            </a:r>
            <a:r>
              <a:rPr lang="ja-JP" altLang="en-US" sz="1600" dirty="0" err="1" smtClean="0">
                <a:latin typeface="HGS創英角ｺﾞｼｯｸUB" panose="020B0900000000000000" pitchFamily="50" charset="-128"/>
                <a:ea typeface="HGS創英角ｺﾞｼｯｸUB" panose="020B0900000000000000" pitchFamily="50" charset="-128"/>
              </a:rPr>
              <a:t>ん</a:t>
            </a:r>
            <a:r>
              <a:rPr lang="ja-JP" altLang="en-US" sz="1600" dirty="0" smtClean="0">
                <a:latin typeface="HGS創英角ｺﾞｼｯｸUB" panose="020B0900000000000000" pitchFamily="50" charset="-128"/>
                <a:ea typeface="HGS創英角ｺﾞｼｯｸUB" panose="020B0900000000000000" pitchFamily="50" charset="-128"/>
              </a:rPr>
              <a:t>　　  </a:t>
            </a:r>
            <a:r>
              <a:rPr lang="ja-JP" altLang="en-US" sz="1400" dirty="0" smtClean="0">
                <a:latin typeface="HGS創英角ｺﾞｼｯｸUB" panose="020B0900000000000000" pitchFamily="50" charset="-128"/>
                <a:ea typeface="HGS創英角ｺﾞｼｯｸUB" panose="020B0900000000000000" pitchFamily="50" charset="-128"/>
              </a:rPr>
              <a:t>とうひょう     </a:t>
            </a:r>
            <a:r>
              <a:rPr lang="ja-JP" altLang="en-US" sz="1600" dirty="0" smtClean="0">
                <a:latin typeface="HGS創英角ｺﾞｼｯｸUB" panose="020B0900000000000000" pitchFamily="50" charset="-128"/>
                <a:ea typeface="HGS創英角ｺﾞｼｯｸUB" panose="020B0900000000000000" pitchFamily="50" charset="-128"/>
              </a:rPr>
              <a:t>ただ</a:t>
            </a:r>
            <a:r>
              <a:rPr lang="ja-JP" altLang="en-US" sz="1800" dirty="0" smtClean="0">
                <a:latin typeface="HGS創英角ｺﾞｼｯｸUB" panose="020B0900000000000000" pitchFamily="50" charset="-128"/>
                <a:ea typeface="HGS創英角ｺﾞｼｯｸUB" panose="020B0900000000000000" pitchFamily="50" charset="-128"/>
              </a:rPr>
              <a:t>　</a:t>
            </a:r>
            <a:endParaRPr lang="ja-JP" altLang="en-US" sz="1800" dirty="0">
              <a:latin typeface="HGS創英角ｺﾞｼｯｸUB" panose="020B0900000000000000" pitchFamily="50" charset="-128"/>
              <a:ea typeface="HGS創英角ｺﾞｼｯｸUB" panose="020B0900000000000000" pitchFamily="50" charset="-128"/>
            </a:endParaRPr>
          </a:p>
        </p:txBody>
      </p:sp>
      <p:sp>
        <p:nvSpPr>
          <p:cNvPr id="9" name="タイトル 2"/>
          <p:cNvSpPr txBox="1">
            <a:spLocks/>
          </p:cNvSpPr>
          <p:nvPr/>
        </p:nvSpPr>
        <p:spPr>
          <a:xfrm>
            <a:off x="2441476" y="5959912"/>
            <a:ext cx="8005467"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1600" dirty="0">
                <a:latin typeface="HGS創英角ｺﾞｼｯｸUB" panose="020B0900000000000000" pitchFamily="50" charset="-128"/>
                <a:ea typeface="HGS創英角ｺﾞｼｯｸUB" panose="020B0900000000000000" pitchFamily="50" charset="-128"/>
              </a:rPr>
              <a:t> </a:t>
            </a:r>
            <a:r>
              <a:rPr lang="ja-JP" altLang="en-US" sz="1600" dirty="0" smtClean="0">
                <a:latin typeface="HGS創英角ｺﾞｼｯｸUB" panose="020B0900000000000000" pitchFamily="50" charset="-128"/>
                <a:ea typeface="HGS創英角ｺﾞｼｯｸUB" panose="020B0900000000000000" pitchFamily="50" charset="-128"/>
              </a:rPr>
              <a:t>かんし　 　　　ひと</a:t>
            </a:r>
            <a:r>
              <a:rPr lang="ja-JP" altLang="en-US" sz="1400" dirty="0" smtClean="0">
                <a:latin typeface="HGS創英角ｺﾞｼｯｸUB" panose="020B0900000000000000" pitchFamily="50" charset="-128"/>
                <a:ea typeface="HGS創英角ｺﾞｼｯｸUB" panose="020B0900000000000000" pitchFamily="50" charset="-128"/>
              </a:rPr>
              <a:t>     　　　　　　　　　　　　　   にん</a:t>
            </a:r>
            <a:r>
              <a:rPr lang="ja-JP" altLang="en-US" sz="1800" dirty="0" smtClean="0">
                <a:latin typeface="HGS創英角ｺﾞｼｯｸUB" panose="020B0900000000000000" pitchFamily="50" charset="-128"/>
                <a:ea typeface="HGS創英角ｺﾞｼｯｸUB" panose="020B0900000000000000" pitchFamily="50" charset="-128"/>
              </a:rPr>
              <a:t>　</a:t>
            </a:r>
            <a:endParaRPr lang="ja-JP" altLang="en-US" sz="1800" dirty="0">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1678620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3835" t="14736" r="3957" b="21476"/>
          <a:stretch/>
        </p:blipFill>
        <p:spPr bwMode="auto">
          <a:xfrm>
            <a:off x="1259632" y="1268763"/>
            <a:ext cx="6660000" cy="4695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5940154" y="4005067"/>
            <a:ext cx="1872208" cy="1224136"/>
          </a:xfrm>
          <a:prstGeom prst="rect">
            <a:avLst/>
          </a:prstGeom>
          <a:noFill/>
          <a:ln w="1143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0" y="6138184"/>
            <a:ext cx="9144000" cy="732508"/>
          </a:xfrm>
          <a:prstGeom prst="rect">
            <a:avLst/>
          </a:prstGeom>
          <a:solidFill>
            <a:schemeClr val="bg1"/>
          </a:solidFill>
        </p:spPr>
        <p:txBody>
          <a:bodyPr wrap="square" rtlCol="0">
            <a:spAutoFit/>
          </a:bodyPr>
          <a:lstStyle/>
          <a:p>
            <a:pPr>
              <a:lnSpc>
                <a:spcPct val="130000"/>
              </a:lnSpc>
            </a:pPr>
            <a:r>
              <a:rPr lang="ja-JP" altLang="en-US" sz="3200" dirty="0" smtClean="0"/>
              <a:t>④</a:t>
            </a:r>
            <a:r>
              <a:rPr kumimoji="1" lang="ja-JP" altLang="en-US" sz="3200" dirty="0" smtClean="0"/>
              <a:t>投票管理者・・・</a:t>
            </a:r>
            <a:r>
              <a:rPr lang="ja-JP" altLang="en-US" sz="3200" dirty="0" smtClean="0"/>
              <a:t>投票を監督する責任者</a:t>
            </a:r>
            <a:r>
              <a:rPr lang="ja-JP" altLang="en-US" sz="3200" dirty="0" smtClean="0"/>
              <a:t>です。</a:t>
            </a:r>
            <a:endParaRPr kumimoji="1" lang="ja-JP" altLang="en-US" sz="3200" dirty="0"/>
          </a:p>
        </p:txBody>
      </p:sp>
      <p:pic>
        <p:nvPicPr>
          <p:cNvPr id="8" name="図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528" y="105075"/>
            <a:ext cx="8230313" cy="1396105"/>
          </a:xfrm>
          <a:prstGeom prst="rect">
            <a:avLst/>
          </a:prstGeom>
        </p:spPr>
      </p:pic>
      <p:sp>
        <p:nvSpPr>
          <p:cNvPr id="6" name="タイトル 2"/>
          <p:cNvSpPr txBox="1">
            <a:spLocks/>
          </p:cNvSpPr>
          <p:nvPr/>
        </p:nvSpPr>
        <p:spPr>
          <a:xfrm>
            <a:off x="323528" y="5818712"/>
            <a:ext cx="8005467"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1600" dirty="0" smtClean="0">
                <a:latin typeface="HGS創英角ｺﾞｼｯｸUB" panose="020B0900000000000000" pitchFamily="50" charset="-128"/>
                <a:ea typeface="HGS創英角ｺﾞｼｯｸUB" panose="020B0900000000000000" pitchFamily="50" charset="-128"/>
              </a:rPr>
              <a:t> とうひょうかん</a:t>
            </a:r>
            <a:r>
              <a:rPr lang="ja-JP" altLang="en-US" sz="1600" dirty="0" err="1" smtClean="0">
                <a:latin typeface="HGS創英角ｺﾞｼｯｸUB" panose="020B0900000000000000" pitchFamily="50" charset="-128"/>
                <a:ea typeface="HGS創英角ｺﾞｼｯｸUB" panose="020B0900000000000000" pitchFamily="50" charset="-128"/>
              </a:rPr>
              <a:t>りしゃ</a:t>
            </a:r>
            <a:r>
              <a:rPr lang="ja-JP" altLang="en-US" sz="1600" dirty="0" smtClean="0">
                <a:latin typeface="HGS創英角ｺﾞｼｯｸUB" panose="020B0900000000000000" pitchFamily="50" charset="-128"/>
                <a:ea typeface="HGS創英角ｺﾞｼｯｸUB" panose="020B0900000000000000" pitchFamily="50" charset="-128"/>
              </a:rPr>
              <a:t>　　  とうひょう</a:t>
            </a:r>
            <a:r>
              <a:rPr lang="ja-JP" altLang="en-US" sz="1800" dirty="0" smtClean="0">
                <a:latin typeface="HGS創英角ｺﾞｼｯｸUB" panose="020B0900000000000000" pitchFamily="50" charset="-128"/>
                <a:ea typeface="HGS創英角ｺﾞｼｯｸUB" panose="020B0900000000000000" pitchFamily="50" charset="-128"/>
              </a:rPr>
              <a:t>　</a:t>
            </a:r>
            <a:r>
              <a:rPr lang="ja-JP" altLang="en-US" sz="1600" dirty="0" smtClean="0">
                <a:latin typeface="HGS創英角ｺﾞｼｯｸUB" panose="020B0900000000000000" pitchFamily="50" charset="-128"/>
                <a:ea typeface="HGS創英角ｺﾞｼｯｸUB" panose="020B0900000000000000" pitchFamily="50" charset="-128"/>
              </a:rPr>
              <a:t>かんとく</a:t>
            </a:r>
            <a:r>
              <a:rPr lang="ja-JP" altLang="en-US" sz="1800" dirty="0" smtClean="0">
                <a:latin typeface="HGS創英角ｺﾞｼｯｸUB" panose="020B0900000000000000" pitchFamily="50" charset="-128"/>
                <a:ea typeface="HGS創英角ｺﾞｼｯｸUB" panose="020B0900000000000000" pitchFamily="50" charset="-128"/>
              </a:rPr>
              <a:t> 　　　 </a:t>
            </a:r>
            <a:r>
              <a:rPr lang="ja-JP" altLang="en-US" sz="1400" dirty="0" smtClean="0">
                <a:latin typeface="HGS創英角ｺﾞｼｯｸUB" panose="020B0900000000000000" pitchFamily="50" charset="-128"/>
                <a:ea typeface="HGS創英角ｺﾞｼｯｸUB" panose="020B0900000000000000" pitchFamily="50" charset="-128"/>
              </a:rPr>
              <a:t>せきにんしゃ</a:t>
            </a:r>
            <a:endParaRPr lang="ja-JP" altLang="en-US" sz="1600" dirty="0">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17901863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solidFill>
                  <a:srgbClr val="1438AC"/>
                </a:solidFill>
                <a:latin typeface="HGS創英角ｺﾞｼｯｸUB" panose="020B0900000000000000" pitchFamily="50" charset="-128"/>
                <a:ea typeface="HGS創英角ｺﾞｼｯｸUB" panose="020B0900000000000000" pitchFamily="50" charset="-128"/>
              </a:rPr>
              <a:t>投票の</a:t>
            </a:r>
            <a:r>
              <a:rPr lang="ja-JP" altLang="en-US" dirty="0" smtClean="0">
                <a:solidFill>
                  <a:srgbClr val="1438AC"/>
                </a:solidFill>
                <a:latin typeface="HGS創英角ｺﾞｼｯｸUB" panose="020B0900000000000000" pitchFamily="50" charset="-128"/>
                <a:ea typeface="HGS創英角ｺﾞｼｯｸUB" panose="020B0900000000000000" pitchFamily="50" charset="-128"/>
              </a:rPr>
              <a:t>しかた</a:t>
            </a:r>
            <a:r>
              <a:rPr kumimoji="1" lang="ja-JP" altLang="en-US" dirty="0" smtClean="0">
                <a:solidFill>
                  <a:srgbClr val="1438AC"/>
                </a:solidFill>
                <a:latin typeface="HGS創英角ｺﾞｼｯｸUB" panose="020B0900000000000000" pitchFamily="50" charset="-128"/>
                <a:ea typeface="HGS創英角ｺﾞｼｯｸUB" panose="020B0900000000000000" pitchFamily="50" charset="-128"/>
              </a:rPr>
              <a:t>って？</a:t>
            </a:r>
            <a:endParaRPr kumimoji="1" lang="ja-JP" altLang="en-US" dirty="0">
              <a:solidFill>
                <a:srgbClr val="1438AC"/>
              </a:solidFill>
              <a:latin typeface="HGS創英角ｺﾞｼｯｸUB" panose="020B0900000000000000" pitchFamily="50" charset="-128"/>
              <a:ea typeface="HGS創英角ｺﾞｼｯｸUB" panose="020B0900000000000000" pitchFamily="50" charset="-128"/>
            </a:endParaRPr>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3835" t="14736" r="3957" b="21476"/>
          <a:stretch/>
        </p:blipFill>
        <p:spPr bwMode="auto">
          <a:xfrm>
            <a:off x="1259632" y="1268760"/>
            <a:ext cx="6660000" cy="4695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正方形/長方形 10"/>
          <p:cNvSpPr/>
          <p:nvPr/>
        </p:nvSpPr>
        <p:spPr>
          <a:xfrm>
            <a:off x="3742892" y="3326397"/>
            <a:ext cx="2125257" cy="2262840"/>
          </a:xfrm>
          <a:prstGeom prst="rect">
            <a:avLst/>
          </a:prstGeom>
          <a:solidFill>
            <a:srgbClr val="C5E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860792" y="3584202"/>
            <a:ext cx="882100" cy="1140940"/>
          </a:xfrm>
          <a:prstGeom prst="rect">
            <a:avLst/>
          </a:prstGeom>
          <a:solidFill>
            <a:srgbClr val="C5E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楕円 1"/>
          <p:cNvSpPr/>
          <p:nvPr/>
        </p:nvSpPr>
        <p:spPr>
          <a:xfrm>
            <a:off x="5040315" y="1937641"/>
            <a:ext cx="1080120" cy="1339766"/>
          </a:xfrm>
          <a:prstGeom prst="ellipse">
            <a:avLst/>
          </a:pr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3744003" y="3149997"/>
            <a:ext cx="653938" cy="176400"/>
          </a:xfrm>
          <a:prstGeom prst="rect">
            <a:avLst/>
          </a:prstGeom>
          <a:solidFill>
            <a:srgbClr val="C5E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2"/>
          <p:cNvSpPr txBox="1">
            <a:spLocks/>
          </p:cNvSpPr>
          <p:nvPr/>
        </p:nvSpPr>
        <p:spPr>
          <a:xfrm>
            <a:off x="1115616" y="142535"/>
            <a:ext cx="3170312" cy="5669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2400" dirty="0" smtClean="0">
                <a:solidFill>
                  <a:srgbClr val="0C10B4"/>
                </a:solidFill>
                <a:latin typeface="HGS創英角ｺﾞｼｯｸUB" panose="020B0900000000000000" pitchFamily="50" charset="-128"/>
                <a:ea typeface="HGS創英角ｺﾞｼｯｸUB" panose="020B0900000000000000" pitchFamily="50" charset="-128"/>
              </a:rPr>
              <a:t>とうひょう</a:t>
            </a:r>
            <a:endParaRPr lang="ja-JP" altLang="en-US" sz="2400" dirty="0">
              <a:solidFill>
                <a:srgbClr val="0C10B4"/>
              </a:solidFill>
              <a:latin typeface="HGS創英角ｺﾞｼｯｸUB" panose="020B0900000000000000" pitchFamily="50" charset="-128"/>
              <a:ea typeface="HGS創英角ｺﾞｼｯｸUB" panose="020B0900000000000000" pitchFamily="50" charset="-128"/>
            </a:endParaRPr>
          </a:p>
        </p:txBody>
      </p:sp>
      <p:sp>
        <p:nvSpPr>
          <p:cNvPr id="4" name="テキスト ボックス 3"/>
          <p:cNvSpPr txBox="1"/>
          <p:nvPr/>
        </p:nvSpPr>
        <p:spPr>
          <a:xfrm>
            <a:off x="1403612" y="3560809"/>
            <a:ext cx="4678560" cy="1460969"/>
          </a:xfrm>
          <a:prstGeom prst="rect">
            <a:avLst/>
          </a:prstGeom>
          <a:solidFill>
            <a:srgbClr val="FFFF00"/>
          </a:solidFill>
          <a:ln w="41275">
            <a:solidFill>
              <a:schemeClr val="tx1"/>
            </a:solidFill>
          </a:ln>
        </p:spPr>
        <p:txBody>
          <a:bodyPr wrap="square" rtlCol="0" anchor="b" anchorCtr="0">
            <a:noAutofit/>
          </a:bodyPr>
          <a:lstStyle/>
          <a:p>
            <a:pPr>
              <a:lnSpc>
                <a:spcPct val="130000"/>
              </a:lnSpc>
            </a:pPr>
            <a:r>
              <a:rPr kumimoji="1" lang="ja-JP" altLang="en-US" sz="3200" dirty="0" smtClean="0">
                <a:ln>
                  <a:solidFill>
                    <a:schemeClr val="tx1"/>
                  </a:solidFill>
                </a:ln>
                <a:solidFill>
                  <a:srgbClr val="FF0000"/>
                </a:solidFill>
              </a:rPr>
              <a:t> 投票所</a:t>
            </a:r>
            <a:r>
              <a:rPr kumimoji="1" lang="ja-JP" altLang="en-US" sz="3200" dirty="0" smtClean="0">
                <a:ln>
                  <a:solidFill>
                    <a:schemeClr val="tx1"/>
                  </a:solidFill>
                </a:ln>
                <a:solidFill>
                  <a:srgbClr val="FF0000"/>
                </a:solidFill>
              </a:rPr>
              <a:t>入場券</a:t>
            </a:r>
            <a:r>
              <a:rPr kumimoji="1" lang="ja-JP" altLang="en-US" sz="3200" dirty="0" smtClean="0"/>
              <a:t>を</a:t>
            </a:r>
            <a:r>
              <a:rPr kumimoji="1" lang="ja-JP" altLang="en-US" sz="3200" dirty="0" smtClean="0"/>
              <a:t>もって</a:t>
            </a:r>
            <a:endParaRPr kumimoji="1" lang="en-US" altLang="ja-JP" sz="3200" dirty="0" smtClean="0"/>
          </a:p>
          <a:p>
            <a:pPr>
              <a:lnSpc>
                <a:spcPct val="130000"/>
              </a:lnSpc>
            </a:pPr>
            <a:r>
              <a:rPr kumimoji="1" lang="ja-JP" altLang="en-US" sz="3200" dirty="0" smtClean="0"/>
              <a:t>　　　　　投票所にいきます</a:t>
            </a:r>
            <a:endParaRPr kumimoji="1" lang="ja-JP" altLang="en-US" sz="3200" dirty="0"/>
          </a:p>
        </p:txBody>
      </p:sp>
      <p:sp>
        <p:nvSpPr>
          <p:cNvPr id="12" name="タイトル 2"/>
          <p:cNvSpPr txBox="1">
            <a:spLocks/>
          </p:cNvSpPr>
          <p:nvPr/>
        </p:nvSpPr>
        <p:spPr>
          <a:xfrm>
            <a:off x="1445838" y="3387406"/>
            <a:ext cx="3909198"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1400" dirty="0" smtClean="0">
                <a:latin typeface="HGS創英角ｺﾞｼｯｸUB" panose="020B0900000000000000" pitchFamily="50" charset="-128"/>
                <a:ea typeface="HGS創英角ｺﾞｼｯｸUB" panose="020B0900000000000000" pitchFamily="50" charset="-128"/>
              </a:rPr>
              <a:t>とう</a:t>
            </a:r>
            <a:r>
              <a:rPr lang="ja-JP" altLang="en-US" sz="1400" dirty="0" smtClean="0">
                <a:latin typeface="HGS創英角ｺﾞｼｯｸUB" panose="020B0900000000000000" pitchFamily="50" charset="-128"/>
                <a:ea typeface="HGS創英角ｺﾞｼｯｸUB" panose="020B0900000000000000" pitchFamily="50" charset="-128"/>
              </a:rPr>
              <a:t>ひょうじょにゅうじょ</a:t>
            </a:r>
            <a:r>
              <a:rPr lang="ja-JP" altLang="en-US" sz="1400" dirty="0" smtClean="0">
                <a:latin typeface="HGS創英角ｺﾞｼｯｸUB" panose="020B0900000000000000" pitchFamily="50" charset="-128"/>
                <a:ea typeface="HGS創英角ｺﾞｼｯｸUB" panose="020B0900000000000000" pitchFamily="50" charset="-128"/>
              </a:rPr>
              <a:t>うけん</a:t>
            </a:r>
            <a:endParaRPr lang="ja-JP" altLang="en-US" sz="1400" dirty="0">
              <a:latin typeface="HGS創英角ｺﾞｼｯｸUB" panose="020B0900000000000000" pitchFamily="50" charset="-128"/>
              <a:ea typeface="HGS創英角ｺﾞｼｯｸUB" panose="020B0900000000000000" pitchFamily="50" charset="-128"/>
            </a:endParaRPr>
          </a:p>
        </p:txBody>
      </p:sp>
      <p:sp>
        <p:nvSpPr>
          <p:cNvPr id="15" name="タイトル 2"/>
          <p:cNvSpPr txBox="1">
            <a:spLocks/>
          </p:cNvSpPr>
          <p:nvPr/>
        </p:nvSpPr>
        <p:spPr>
          <a:xfrm>
            <a:off x="2699756" y="4025056"/>
            <a:ext cx="3096344"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1600" dirty="0" smtClean="0">
                <a:latin typeface="HGS創英角ｺﾞｼｯｸUB" panose="020B0900000000000000" pitchFamily="50" charset="-128"/>
                <a:ea typeface="HGS創英角ｺﾞｼｯｸUB" panose="020B0900000000000000" pitchFamily="50" charset="-128"/>
              </a:rPr>
              <a:t>とう</a:t>
            </a:r>
            <a:r>
              <a:rPr lang="ja-JP" altLang="en-US" sz="1600" dirty="0" err="1" smtClean="0">
                <a:latin typeface="HGS創英角ｺﾞｼｯｸUB" panose="020B0900000000000000" pitchFamily="50" charset="-128"/>
                <a:ea typeface="HGS創英角ｺﾞｼｯｸUB" panose="020B0900000000000000" pitchFamily="50" charset="-128"/>
              </a:rPr>
              <a:t>ひょうじょ</a:t>
            </a:r>
            <a:endParaRPr lang="en-US" altLang="ja-JP" sz="1600" dirty="0" smtClean="0">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15676393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3835" t="14736" r="3957" b="21476"/>
          <a:stretch/>
        </p:blipFill>
        <p:spPr bwMode="auto">
          <a:xfrm>
            <a:off x="1257581" y="1266018"/>
            <a:ext cx="6660000" cy="4695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正方形/長方形 10"/>
          <p:cNvSpPr/>
          <p:nvPr/>
        </p:nvSpPr>
        <p:spPr>
          <a:xfrm>
            <a:off x="3762229" y="3229386"/>
            <a:ext cx="2125257" cy="2359851"/>
          </a:xfrm>
          <a:prstGeom prst="rect">
            <a:avLst/>
          </a:prstGeom>
          <a:solidFill>
            <a:srgbClr val="C5E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880129" y="3584202"/>
            <a:ext cx="882100" cy="1140940"/>
          </a:xfrm>
          <a:prstGeom prst="rect">
            <a:avLst/>
          </a:prstGeom>
          <a:solidFill>
            <a:srgbClr val="C5E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3763340" y="3149997"/>
            <a:ext cx="653938" cy="176400"/>
          </a:xfrm>
          <a:prstGeom prst="rect">
            <a:avLst/>
          </a:prstGeom>
          <a:solidFill>
            <a:srgbClr val="C5E9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下カーブ矢印 4"/>
          <p:cNvSpPr/>
          <p:nvPr/>
        </p:nvSpPr>
        <p:spPr>
          <a:xfrm rot="10800000">
            <a:off x="4123289" y="3149997"/>
            <a:ext cx="1404155" cy="631521"/>
          </a:xfrm>
          <a:prstGeom prst="curvedDownArrow">
            <a:avLst>
              <a:gd name="adj1" fmla="val 25000"/>
              <a:gd name="adj2" fmla="val 77659"/>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タイトル 2"/>
          <p:cNvSpPr>
            <a:spLocks noGrp="1"/>
          </p:cNvSpPr>
          <p:nvPr>
            <p:ph type="title"/>
          </p:nvPr>
        </p:nvSpPr>
        <p:spPr>
          <a:xfrm>
            <a:off x="457200" y="274638"/>
            <a:ext cx="8229600" cy="1143000"/>
          </a:xfrm>
        </p:spPr>
        <p:txBody>
          <a:bodyPr/>
          <a:lstStyle/>
          <a:p>
            <a:r>
              <a:rPr kumimoji="1" lang="ja-JP" altLang="en-US" dirty="0" smtClean="0">
                <a:solidFill>
                  <a:srgbClr val="1438AC"/>
                </a:solidFill>
                <a:latin typeface="HGS創英角ｺﾞｼｯｸUB" panose="020B0900000000000000" pitchFamily="50" charset="-128"/>
                <a:ea typeface="HGS創英角ｺﾞｼｯｸUB" panose="020B0900000000000000" pitchFamily="50" charset="-128"/>
              </a:rPr>
              <a:t>投票の</a:t>
            </a:r>
            <a:r>
              <a:rPr lang="ja-JP" altLang="en-US" dirty="0" smtClean="0">
                <a:solidFill>
                  <a:srgbClr val="1438AC"/>
                </a:solidFill>
                <a:latin typeface="HGS創英角ｺﾞｼｯｸUB" panose="020B0900000000000000" pitchFamily="50" charset="-128"/>
                <a:ea typeface="HGS創英角ｺﾞｼｯｸUB" panose="020B0900000000000000" pitchFamily="50" charset="-128"/>
              </a:rPr>
              <a:t>しかた</a:t>
            </a:r>
            <a:r>
              <a:rPr kumimoji="1" lang="ja-JP" altLang="en-US" dirty="0" smtClean="0">
                <a:solidFill>
                  <a:srgbClr val="1438AC"/>
                </a:solidFill>
                <a:latin typeface="HGS創英角ｺﾞｼｯｸUB" panose="020B0900000000000000" pitchFamily="50" charset="-128"/>
                <a:ea typeface="HGS創英角ｺﾞｼｯｸUB" panose="020B0900000000000000" pitchFamily="50" charset="-128"/>
              </a:rPr>
              <a:t>って？</a:t>
            </a:r>
            <a:endParaRPr kumimoji="1" lang="ja-JP" altLang="en-US" dirty="0">
              <a:solidFill>
                <a:srgbClr val="1438AC"/>
              </a:solidFill>
              <a:latin typeface="HGS創英角ｺﾞｼｯｸUB" panose="020B0900000000000000" pitchFamily="50" charset="-128"/>
              <a:ea typeface="HGS創英角ｺﾞｼｯｸUB" panose="020B0900000000000000" pitchFamily="50" charset="-128"/>
            </a:endParaRPr>
          </a:p>
        </p:txBody>
      </p:sp>
      <p:sp>
        <p:nvSpPr>
          <p:cNvPr id="12" name="タイトル 2"/>
          <p:cNvSpPr txBox="1">
            <a:spLocks/>
          </p:cNvSpPr>
          <p:nvPr/>
        </p:nvSpPr>
        <p:spPr>
          <a:xfrm>
            <a:off x="1115616" y="142535"/>
            <a:ext cx="3170312" cy="5669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fontAlgn="auto">
              <a:spcAft>
                <a:spcPts val="0"/>
              </a:spcAft>
            </a:pPr>
            <a:r>
              <a:rPr lang="ja-JP" altLang="en-US" sz="2400" dirty="0" smtClean="0">
                <a:solidFill>
                  <a:srgbClr val="0C10B4"/>
                </a:solidFill>
                <a:latin typeface="HGS創英角ｺﾞｼｯｸUB" panose="020B0900000000000000" pitchFamily="50" charset="-128"/>
                <a:ea typeface="HGS創英角ｺﾞｼｯｸUB" panose="020B0900000000000000" pitchFamily="50" charset="-128"/>
              </a:rPr>
              <a:t>とうひょう</a:t>
            </a:r>
            <a:endParaRPr lang="ja-JP" altLang="en-US" sz="2400" dirty="0">
              <a:solidFill>
                <a:srgbClr val="0C10B4"/>
              </a:solidFill>
              <a:latin typeface="HGS創英角ｺﾞｼｯｸUB" panose="020B0900000000000000" pitchFamily="50" charset="-128"/>
              <a:ea typeface="HGS創英角ｺﾞｼｯｸUB" panose="020B0900000000000000" pitchFamily="50" charset="-128"/>
            </a:endParaRPr>
          </a:p>
        </p:txBody>
      </p:sp>
      <p:sp>
        <p:nvSpPr>
          <p:cNvPr id="16" name="楕円 15"/>
          <p:cNvSpPr/>
          <p:nvPr/>
        </p:nvSpPr>
        <p:spPr>
          <a:xfrm>
            <a:off x="3676657" y="1439097"/>
            <a:ext cx="1080120" cy="1339766"/>
          </a:xfrm>
          <a:prstGeom prst="ellipse">
            <a:avLst/>
          </a:pr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p:cNvSpPr/>
          <p:nvPr/>
        </p:nvSpPr>
        <p:spPr>
          <a:xfrm>
            <a:off x="5059652" y="1937641"/>
            <a:ext cx="1080120" cy="1339766"/>
          </a:xfrm>
          <a:prstGeom prst="ellipse">
            <a:avLst/>
          </a:pr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64096" y="3251938"/>
            <a:ext cx="3532474" cy="1473204"/>
          </a:xfrm>
          <a:prstGeom prst="rect">
            <a:avLst/>
          </a:prstGeom>
          <a:solidFill>
            <a:srgbClr val="FFFF00"/>
          </a:solidFill>
          <a:ln w="41275">
            <a:solidFill>
              <a:schemeClr val="tx1"/>
            </a:solidFill>
          </a:ln>
        </p:spPr>
        <p:txBody>
          <a:bodyPr wrap="square" rtlCol="0" anchor="b" anchorCtr="0">
            <a:noAutofit/>
          </a:bodyPr>
          <a:lstStyle/>
          <a:p>
            <a:pPr>
              <a:lnSpc>
                <a:spcPct val="130000"/>
              </a:lnSpc>
            </a:pPr>
            <a:r>
              <a:rPr kumimoji="1" lang="ja-JP" altLang="en-US" sz="3200" b="1" dirty="0" smtClean="0">
                <a:ln>
                  <a:solidFill>
                    <a:schemeClr val="tx1"/>
                  </a:solidFill>
                </a:ln>
                <a:solidFill>
                  <a:srgbClr val="FF0000"/>
                </a:solidFill>
              </a:rPr>
              <a:t>選挙人名簿</a:t>
            </a:r>
            <a:r>
              <a:rPr kumimoji="1" lang="ja-JP" altLang="en-US" sz="3200" dirty="0" smtClean="0"/>
              <a:t>で</a:t>
            </a:r>
            <a:endParaRPr kumimoji="1" lang="en-US" altLang="ja-JP" sz="3200" dirty="0" smtClean="0"/>
          </a:p>
          <a:p>
            <a:pPr>
              <a:lnSpc>
                <a:spcPct val="130000"/>
              </a:lnSpc>
            </a:pPr>
            <a:r>
              <a:rPr kumimoji="1" lang="ja-JP" altLang="en-US" sz="3200" dirty="0" smtClean="0"/>
              <a:t>  本人確認をします</a:t>
            </a:r>
            <a:endParaRPr kumimoji="1" lang="ja-JP" altLang="en-US" sz="3200" dirty="0"/>
          </a:p>
        </p:txBody>
      </p:sp>
      <p:sp>
        <p:nvSpPr>
          <p:cNvPr id="19" name="タイトル 2"/>
          <p:cNvSpPr txBox="1">
            <a:spLocks/>
          </p:cNvSpPr>
          <p:nvPr/>
        </p:nvSpPr>
        <p:spPr>
          <a:xfrm>
            <a:off x="556124" y="3070128"/>
            <a:ext cx="3909198"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1600" dirty="0" smtClean="0">
                <a:latin typeface="HGS創英角ｺﾞｼｯｸUB" panose="020B0900000000000000" pitchFamily="50" charset="-128"/>
                <a:ea typeface="HGS創英角ｺﾞｼｯｸUB" panose="020B0900000000000000" pitchFamily="50" charset="-128"/>
              </a:rPr>
              <a:t>せんきょに</a:t>
            </a:r>
            <a:r>
              <a:rPr lang="ja-JP" altLang="en-US" sz="1600" dirty="0" err="1" smtClean="0">
                <a:latin typeface="HGS創英角ｺﾞｼｯｸUB" panose="020B0900000000000000" pitchFamily="50" charset="-128"/>
                <a:ea typeface="HGS創英角ｺﾞｼｯｸUB" panose="020B0900000000000000" pitchFamily="50" charset="-128"/>
              </a:rPr>
              <a:t>んめいぼ</a:t>
            </a:r>
            <a:endParaRPr lang="ja-JP" altLang="en-US" sz="1600" dirty="0">
              <a:latin typeface="HGS創英角ｺﾞｼｯｸUB" panose="020B0900000000000000" pitchFamily="50" charset="-128"/>
              <a:ea typeface="HGS創英角ｺﾞｼｯｸUB" panose="020B0900000000000000" pitchFamily="50" charset="-128"/>
            </a:endParaRPr>
          </a:p>
        </p:txBody>
      </p:sp>
      <p:sp>
        <p:nvSpPr>
          <p:cNvPr id="20" name="タイトル 2"/>
          <p:cNvSpPr txBox="1">
            <a:spLocks/>
          </p:cNvSpPr>
          <p:nvPr/>
        </p:nvSpPr>
        <p:spPr>
          <a:xfrm>
            <a:off x="667905" y="3767802"/>
            <a:ext cx="3909198" cy="6389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fontAlgn="auto">
              <a:spcAft>
                <a:spcPts val="0"/>
              </a:spcAft>
            </a:pPr>
            <a:r>
              <a:rPr lang="ja-JP" altLang="en-US" sz="1600" dirty="0" err="1" smtClean="0">
                <a:latin typeface="HGS創英角ｺﾞｼｯｸUB" panose="020B0900000000000000" pitchFamily="50" charset="-128"/>
                <a:ea typeface="HGS創英角ｺﾞｼｯｸUB" panose="020B0900000000000000" pitchFamily="50" charset="-128"/>
              </a:rPr>
              <a:t>ほんにん</a:t>
            </a:r>
            <a:r>
              <a:rPr lang="ja-JP" altLang="en-US" sz="1600" dirty="0" smtClean="0">
                <a:latin typeface="HGS創英角ｺﾞｼｯｸUB" panose="020B0900000000000000" pitchFamily="50" charset="-128"/>
                <a:ea typeface="HGS創英角ｺﾞｼｯｸUB" panose="020B0900000000000000" pitchFamily="50" charset="-128"/>
              </a:rPr>
              <a:t>かくにん</a:t>
            </a:r>
            <a:endParaRPr lang="ja-JP" altLang="en-US" sz="1600" dirty="0">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28661450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2156</TotalTime>
  <Words>2115</Words>
  <Application>Microsoft Office PowerPoint</Application>
  <PresentationFormat>画面に合わせる (4:3)</PresentationFormat>
  <Paragraphs>276</Paragraphs>
  <Slides>31</Slides>
  <Notes>31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31</vt:i4>
      </vt:variant>
    </vt:vector>
  </HeadingPairs>
  <TitlesOfParts>
    <vt:vector size="41" baseType="lpstr">
      <vt:lpstr>HGP創英角ｺﾞｼｯｸUB</vt:lpstr>
      <vt:lpstr>HGP創英角ﾎﾟｯﾌﾟ体</vt:lpstr>
      <vt:lpstr>HGS創英角ｺﾞｼｯｸUB</vt:lpstr>
      <vt:lpstr>ＭＳ Ｐゴシック</vt:lpstr>
      <vt:lpstr>ＭＳ 明朝</vt:lpstr>
      <vt:lpstr>UD デジタル 教科書体 NP-B</vt:lpstr>
      <vt:lpstr>Arial</vt:lpstr>
      <vt:lpstr>Calibri</vt:lpstr>
      <vt:lpstr>Century Gothic</vt:lpstr>
      <vt:lpstr>Office テーマ</vt:lpstr>
      <vt:lpstr>投票を体験してみよう</vt:lpstr>
      <vt:lpstr>投票を体験してみよう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投票のしかたって？</vt:lpstr>
      <vt:lpstr>投票のしかたって？</vt:lpstr>
      <vt:lpstr>投票のしかたって？</vt:lpstr>
      <vt:lpstr>PowerPoint プレゼンテーション</vt:lpstr>
      <vt:lpstr>PowerPoint プレゼンテーション</vt:lpstr>
      <vt:lpstr>投票のしかたって？</vt:lpstr>
      <vt:lpstr>投票用紙のかきかた</vt:lpstr>
      <vt:lpstr>投票用紙のかきかた</vt:lpstr>
      <vt:lpstr>投票用紙のかきかた</vt:lpstr>
      <vt:lpstr>投票用紙のかきかた</vt:lpstr>
      <vt:lpstr>PowerPoint プレゼンテーション</vt:lpstr>
      <vt:lpstr>PowerPoint プレゼンテーション</vt:lpstr>
      <vt:lpstr>PowerPoint プレゼンテーション</vt:lpstr>
      <vt:lpstr>PowerPoint プレゼンテーション</vt:lpstr>
      <vt:lpstr>投票のしかたって？</vt:lpstr>
      <vt:lpstr>投票のしかたって？</vt:lpstr>
      <vt:lpstr>候補者のえらびかた　～選挙公報～</vt:lpstr>
      <vt:lpstr>候補者のえらびかた　～選挙公報～</vt:lpstr>
      <vt:lpstr>候補者　～福島 太郎～</vt:lpstr>
      <vt:lpstr>候補者　～郡山 花子～</vt:lpstr>
      <vt:lpstr>候補者　～会津 二郎～</vt:lpstr>
      <vt:lpstr>投 票</vt:lpstr>
      <vt:lpstr>開票（結果発表）</vt:lpstr>
      <vt:lpstr>本物の投票所にいってみよう！！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模擬選挙をしてみよう</dc:title>
  <dc:creator>佐藤 広太</dc:creator>
  <cp:lastModifiedBy>佐藤 広太</cp:lastModifiedBy>
  <cp:revision>140</cp:revision>
  <cp:lastPrinted>2021-03-03T00:48:49Z</cp:lastPrinted>
  <dcterms:modified xsi:type="dcterms:W3CDTF">2021-03-03T00:50:49Z</dcterms:modified>
</cp:coreProperties>
</file>