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7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9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0.xml" ContentType="application/vnd.openxmlformats-officedocument.theme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theme/theme12.xml" ContentType="application/vnd.openxmlformats-officedocument.theme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theme/theme13.xml" ContentType="application/vnd.openxmlformats-officedocument.theme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theme/theme14.xml" ContentType="application/vnd.openxmlformats-officedocument.theme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5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16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theme/theme17.xml" ContentType="application/vnd.openxmlformats-officedocument.theme+xml"/>
  <Override PartName="/ppt/slideLayouts/slideLayout250.xml" ContentType="application/vnd.openxmlformats-officedocument.presentationml.slideLayout+xml"/>
  <Override PartName="/ppt/theme/theme18.xml" ContentType="application/vnd.openxmlformats-officedocument.theme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theme/theme19.xml" ContentType="application/vnd.openxmlformats-officedocument.theme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theme/theme20.xml" ContentType="application/vnd.openxmlformats-officedocument.theme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19" r:id="rId2"/>
    <p:sldMasterId id="2147483875" r:id="rId3"/>
    <p:sldMasterId id="2147483890" r:id="rId4"/>
    <p:sldMasterId id="2147483941" r:id="rId5"/>
    <p:sldMasterId id="2147483969" r:id="rId6"/>
    <p:sldMasterId id="2147484032" r:id="rId7"/>
    <p:sldMasterId id="2147484088" r:id="rId8"/>
    <p:sldMasterId id="2147484100" r:id="rId9"/>
    <p:sldMasterId id="2147484113" r:id="rId10"/>
    <p:sldMasterId id="2147484125" r:id="rId11"/>
    <p:sldMasterId id="2147484186" r:id="rId12"/>
    <p:sldMasterId id="2147484210" r:id="rId13"/>
    <p:sldMasterId id="2147484246" r:id="rId14"/>
    <p:sldMasterId id="2147484261" r:id="rId15"/>
    <p:sldMasterId id="2147484434" r:id="rId16"/>
    <p:sldMasterId id="2147484476" r:id="rId17"/>
    <p:sldMasterId id="2147484490" r:id="rId18"/>
    <p:sldMasterId id="2147484529" r:id="rId19"/>
    <p:sldMasterId id="2147484577" r:id="rId20"/>
    <p:sldMasterId id="2147484591" r:id="rId21"/>
  </p:sldMasterIdLst>
  <p:notesMasterIdLst>
    <p:notesMasterId r:id="rId23"/>
  </p:notesMasterIdLst>
  <p:handoutMasterIdLst>
    <p:handoutMasterId r:id="rId24"/>
  </p:handoutMasterIdLst>
  <p:sldIdLst>
    <p:sldId id="372" r:id="rId2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8BD9F5"/>
    <a:srgbClr val="FF0000"/>
    <a:srgbClr val="FFFF99"/>
    <a:srgbClr val="9BDFF7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84" autoAdjust="0"/>
  </p:normalViewPr>
  <p:slideViewPr>
    <p:cSldViewPr>
      <p:cViewPr varScale="1">
        <p:scale>
          <a:sx n="58" d="100"/>
          <a:sy n="58" d="100"/>
        </p:scale>
        <p:origin x="2611" y="67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20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3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3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6" y="3077466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5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47644" indent="0" algn="ctr">
              <a:buNone/>
              <a:defRPr/>
            </a:lvl2pPr>
            <a:lvl3pPr marL="1295289" indent="0" algn="ctr">
              <a:buNone/>
              <a:defRPr/>
            </a:lvl3pPr>
            <a:lvl4pPr marL="1942936" indent="0" algn="ctr">
              <a:buNone/>
              <a:defRPr/>
            </a:lvl4pPr>
            <a:lvl5pPr marL="2590579" indent="0" algn="ctr">
              <a:buNone/>
              <a:defRPr/>
            </a:lvl5pPr>
            <a:lvl6pPr marL="3238225" indent="0" algn="ctr">
              <a:buNone/>
              <a:defRPr/>
            </a:lvl6pPr>
            <a:lvl7pPr marL="3885866" indent="0" algn="ctr">
              <a:buNone/>
              <a:defRPr/>
            </a:lvl7pPr>
            <a:lvl8pPr marL="4533514" indent="0" algn="ctr">
              <a:buNone/>
              <a:defRPr/>
            </a:lvl8pPr>
            <a:lvl9pPr marL="5181158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38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21388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1950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6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367" y="394418"/>
            <a:ext cx="3833812" cy="8454497"/>
          </a:xfrm>
        </p:spPr>
        <p:txBody>
          <a:bodyPr/>
          <a:lstStyle>
            <a:lvl1pPr>
              <a:defRPr sz="4616"/>
            </a:lvl1pPr>
            <a:lvl2pPr>
              <a:defRPr sz="4040"/>
            </a:lvl2pPr>
            <a:lvl3pPr>
              <a:defRPr sz="3464"/>
            </a:lvl3pPr>
            <a:lvl4pPr>
              <a:defRPr sz="2886"/>
            </a:lvl4pPr>
            <a:lvl5pPr>
              <a:defRPr sz="2886"/>
            </a:lvl5pPr>
            <a:lvl6pPr>
              <a:defRPr sz="2886"/>
            </a:lvl6pPr>
            <a:lvl7pPr>
              <a:defRPr sz="2886"/>
            </a:lvl7pPr>
            <a:lvl8pPr>
              <a:defRPr sz="2886"/>
            </a:lvl8pPr>
            <a:lvl9pPr>
              <a:defRPr sz="288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2021"/>
            </a:lvl1pPr>
            <a:lvl2pPr marL="659720" indent="0">
              <a:buNone/>
              <a:defRPr sz="1732"/>
            </a:lvl2pPr>
            <a:lvl3pPr marL="1319439" indent="0">
              <a:buNone/>
              <a:defRPr sz="1443"/>
            </a:lvl3pPr>
            <a:lvl4pPr marL="1979159" indent="0">
              <a:buNone/>
              <a:defRPr sz="1300"/>
            </a:lvl4pPr>
            <a:lvl5pPr marL="2638878" indent="0">
              <a:buNone/>
              <a:defRPr sz="1300"/>
            </a:lvl5pPr>
            <a:lvl6pPr marL="3298598" indent="0">
              <a:buNone/>
              <a:defRPr sz="1300"/>
            </a:lvl6pPr>
            <a:lvl7pPr marL="3958318" indent="0">
              <a:buNone/>
              <a:defRPr sz="1300"/>
            </a:lvl7pPr>
            <a:lvl8pPr marL="4618037" indent="0">
              <a:buNone/>
              <a:defRPr sz="1300"/>
            </a:lvl8pPr>
            <a:lvl9pPr marL="527775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2136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53" y="6934200"/>
            <a:ext cx="4114800" cy="818622"/>
          </a:xfrm>
        </p:spPr>
        <p:txBody>
          <a:bodyPr anchor="b"/>
          <a:lstStyle>
            <a:lvl1pPr algn="l">
              <a:defRPr sz="2886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53" y="885119"/>
            <a:ext cx="4114800" cy="5943600"/>
          </a:xfrm>
        </p:spPr>
        <p:txBody>
          <a:bodyPr/>
          <a:lstStyle>
            <a:lvl1pPr marL="0" indent="0">
              <a:buNone/>
              <a:defRPr sz="4616"/>
            </a:lvl1pPr>
            <a:lvl2pPr marL="659720" indent="0">
              <a:buNone/>
              <a:defRPr sz="4040"/>
            </a:lvl2pPr>
            <a:lvl3pPr marL="1319439" indent="0">
              <a:buNone/>
              <a:defRPr sz="3464"/>
            </a:lvl3pPr>
            <a:lvl4pPr marL="1979159" indent="0">
              <a:buNone/>
              <a:defRPr sz="2886"/>
            </a:lvl4pPr>
            <a:lvl5pPr marL="2638878" indent="0">
              <a:buNone/>
              <a:defRPr sz="2886"/>
            </a:lvl5pPr>
            <a:lvl6pPr marL="3298598" indent="0">
              <a:buNone/>
              <a:defRPr sz="2886"/>
            </a:lvl6pPr>
            <a:lvl7pPr marL="3958318" indent="0">
              <a:buNone/>
              <a:defRPr sz="2886"/>
            </a:lvl7pPr>
            <a:lvl8pPr marL="4618037" indent="0">
              <a:buNone/>
              <a:defRPr sz="2886"/>
            </a:lvl8pPr>
            <a:lvl9pPr marL="5277755" indent="0">
              <a:buNone/>
              <a:defRPr sz="2886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53" y="7752822"/>
            <a:ext cx="4114800" cy="1162578"/>
          </a:xfrm>
        </p:spPr>
        <p:txBody>
          <a:bodyPr/>
          <a:lstStyle>
            <a:lvl1pPr marL="0" indent="0">
              <a:buNone/>
              <a:defRPr sz="2021"/>
            </a:lvl1pPr>
            <a:lvl2pPr marL="659720" indent="0">
              <a:buNone/>
              <a:defRPr sz="1732"/>
            </a:lvl2pPr>
            <a:lvl3pPr marL="1319439" indent="0">
              <a:buNone/>
              <a:defRPr sz="1443"/>
            </a:lvl3pPr>
            <a:lvl4pPr marL="1979159" indent="0">
              <a:buNone/>
              <a:defRPr sz="1300"/>
            </a:lvl4pPr>
            <a:lvl5pPr marL="2638878" indent="0">
              <a:buNone/>
              <a:defRPr sz="1300"/>
            </a:lvl5pPr>
            <a:lvl6pPr marL="3298598" indent="0">
              <a:buNone/>
              <a:defRPr sz="1300"/>
            </a:lvl6pPr>
            <a:lvl7pPr marL="3958318" indent="0">
              <a:buNone/>
              <a:defRPr sz="1300"/>
            </a:lvl7pPr>
            <a:lvl8pPr marL="4618037" indent="0">
              <a:buNone/>
              <a:defRPr sz="1300"/>
            </a:lvl8pPr>
            <a:lvl9pPr marL="527775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4393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543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466" y="396710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556" y="396710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4672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37" y="9427055"/>
            <a:ext cx="6858000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68532" y="4746927"/>
            <a:ext cx="5589506" cy="105481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131866" tIns="65935" rIns="131866" bIns="65935" anchor="ctr"/>
          <a:lstStyle/>
          <a:p>
            <a:pPr defTabSz="1316885">
              <a:defRPr/>
            </a:pPr>
            <a:endParaRPr lang="ja-JP" altLang="en-US" sz="2597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" y="8743724"/>
            <a:ext cx="1592763" cy="68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3" y="9427054"/>
            <a:ext cx="5247671" cy="3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1866" tIns="65935" rIns="131866" bIns="65935">
            <a:spAutoFit/>
          </a:bodyPr>
          <a:lstStyle/>
          <a:p>
            <a:pPr defTabSz="1316885">
              <a:defRPr/>
            </a:pPr>
            <a:r>
              <a:rPr lang="en-US" altLang="ja-JP" sz="1730" i="1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74" y="3084471"/>
            <a:ext cx="5643563" cy="2123369"/>
          </a:xfrm>
        </p:spPr>
        <p:txBody>
          <a:bodyPr/>
          <a:lstStyle>
            <a:lvl1pPr>
              <a:defRPr sz="577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40" y="5613400"/>
            <a:ext cx="4800601" cy="253153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623" y="9020880"/>
            <a:ext cx="1600456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D6D74-34BF-4B66-9D8C-3CDFBAF16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44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01572-7404-4C85-A785-505FD372B6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832889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98" y="6368130"/>
            <a:ext cx="5829300" cy="1967442"/>
          </a:xfrm>
        </p:spPr>
        <p:txBody>
          <a:bodyPr anchor="t"/>
          <a:lstStyle>
            <a:lvl1pPr algn="l">
              <a:defRPr sz="577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98" y="4198586"/>
            <a:ext cx="5829300" cy="2166937"/>
          </a:xfrm>
        </p:spPr>
        <p:txBody>
          <a:bodyPr anchor="b"/>
          <a:lstStyle>
            <a:lvl1pPr marL="0" indent="0">
              <a:buNone/>
              <a:defRPr sz="2886"/>
            </a:lvl1pPr>
            <a:lvl2pPr marL="659263" indent="0">
              <a:buNone/>
              <a:defRPr sz="2597"/>
            </a:lvl2pPr>
            <a:lvl3pPr marL="1318525" indent="0">
              <a:buNone/>
              <a:defRPr sz="2308"/>
            </a:lvl3pPr>
            <a:lvl4pPr marL="1977788" indent="0">
              <a:buNone/>
              <a:defRPr sz="2019"/>
            </a:lvl4pPr>
            <a:lvl5pPr marL="2637051" indent="0">
              <a:buNone/>
              <a:defRPr sz="2019"/>
            </a:lvl5pPr>
            <a:lvl6pPr marL="3296313" indent="0">
              <a:buNone/>
              <a:defRPr sz="2019"/>
            </a:lvl6pPr>
            <a:lvl7pPr marL="3955575" indent="0">
              <a:buNone/>
              <a:defRPr sz="2019"/>
            </a:lvl7pPr>
            <a:lvl8pPr marL="4614839" indent="0">
              <a:buNone/>
              <a:defRPr sz="2019"/>
            </a:lvl8pPr>
            <a:lvl9pPr marL="5274099" indent="0">
              <a:buNone/>
              <a:defRPr sz="201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E0BB8-B976-4934-9AD8-69C5C54C99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8533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76" y="2311424"/>
            <a:ext cx="3033347" cy="6537502"/>
          </a:xfrm>
        </p:spPr>
        <p:txBody>
          <a:bodyPr/>
          <a:lstStyle>
            <a:lvl1pPr>
              <a:defRPr sz="4040"/>
            </a:lvl1pPr>
            <a:lvl2pPr>
              <a:defRPr sz="3464"/>
            </a:lvl2pPr>
            <a:lvl3pPr>
              <a:defRPr sz="2886"/>
            </a:lvl3pPr>
            <a:lvl4pPr>
              <a:defRPr sz="2597"/>
            </a:lvl4pPr>
            <a:lvl5pPr>
              <a:defRPr sz="2597"/>
            </a:lvl5pPr>
            <a:lvl6pPr>
              <a:defRPr sz="2597"/>
            </a:lvl6pPr>
            <a:lvl7pPr>
              <a:defRPr sz="2597"/>
            </a:lvl7pPr>
            <a:lvl8pPr>
              <a:defRPr sz="2597"/>
            </a:lvl8pPr>
            <a:lvl9pPr>
              <a:defRPr sz="259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827" y="2311424"/>
            <a:ext cx="3033347" cy="6537502"/>
          </a:xfrm>
        </p:spPr>
        <p:txBody>
          <a:bodyPr/>
          <a:lstStyle>
            <a:lvl1pPr>
              <a:defRPr sz="4040"/>
            </a:lvl1pPr>
            <a:lvl2pPr>
              <a:defRPr sz="3464"/>
            </a:lvl2pPr>
            <a:lvl3pPr>
              <a:defRPr sz="2886"/>
            </a:lvl3pPr>
            <a:lvl4pPr>
              <a:defRPr sz="2597"/>
            </a:lvl4pPr>
            <a:lvl5pPr>
              <a:defRPr sz="2597"/>
            </a:lvl5pPr>
            <a:lvl6pPr>
              <a:defRPr sz="2597"/>
            </a:lvl6pPr>
            <a:lvl7pPr>
              <a:defRPr sz="2597"/>
            </a:lvl7pPr>
            <a:lvl8pPr>
              <a:defRPr sz="2597"/>
            </a:lvl8pPr>
            <a:lvl9pPr>
              <a:defRPr sz="259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84C01-6057-4E7D-883B-030026737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645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41" y="396699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72" y="2217385"/>
            <a:ext cx="3030049" cy="924101"/>
          </a:xfrm>
        </p:spPr>
        <p:txBody>
          <a:bodyPr anchor="b"/>
          <a:lstStyle>
            <a:lvl1pPr marL="0" indent="0">
              <a:buNone/>
              <a:defRPr sz="3464" b="1"/>
            </a:lvl1pPr>
            <a:lvl2pPr marL="659263" indent="0">
              <a:buNone/>
              <a:defRPr sz="2886" b="1"/>
            </a:lvl2pPr>
            <a:lvl3pPr marL="1318525" indent="0">
              <a:buNone/>
              <a:defRPr sz="2597" b="1"/>
            </a:lvl3pPr>
            <a:lvl4pPr marL="1977788" indent="0">
              <a:buNone/>
              <a:defRPr sz="2308" b="1"/>
            </a:lvl4pPr>
            <a:lvl5pPr marL="2637051" indent="0">
              <a:buNone/>
              <a:defRPr sz="2308" b="1"/>
            </a:lvl5pPr>
            <a:lvl6pPr marL="3296313" indent="0">
              <a:buNone/>
              <a:defRPr sz="2308" b="1"/>
            </a:lvl6pPr>
            <a:lvl7pPr marL="3955575" indent="0">
              <a:buNone/>
              <a:defRPr sz="2308" b="1"/>
            </a:lvl7pPr>
            <a:lvl8pPr marL="4614839" indent="0">
              <a:buNone/>
              <a:defRPr sz="2308" b="1"/>
            </a:lvl8pPr>
            <a:lvl9pPr marL="5274099" indent="0">
              <a:buNone/>
              <a:defRPr sz="2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72" y="3141486"/>
            <a:ext cx="3030049" cy="5707416"/>
          </a:xfrm>
        </p:spPr>
        <p:txBody>
          <a:bodyPr/>
          <a:lstStyle>
            <a:lvl1pPr>
              <a:defRPr sz="3464"/>
            </a:lvl1pPr>
            <a:lvl2pPr>
              <a:defRPr sz="2886"/>
            </a:lvl2pPr>
            <a:lvl3pPr>
              <a:defRPr sz="2597"/>
            </a:lvl3pPr>
            <a:lvl4pPr>
              <a:defRPr sz="2308"/>
            </a:lvl4pPr>
            <a:lvl5pPr>
              <a:defRPr sz="2308"/>
            </a:lvl5pPr>
            <a:lvl6pPr>
              <a:defRPr sz="2308"/>
            </a:lvl6pPr>
            <a:lvl7pPr>
              <a:defRPr sz="2308"/>
            </a:lvl7pPr>
            <a:lvl8pPr>
              <a:defRPr sz="2308"/>
            </a:lvl8pPr>
            <a:lvl9pPr>
              <a:defRPr sz="2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041" y="2217385"/>
            <a:ext cx="3031148" cy="924101"/>
          </a:xfrm>
        </p:spPr>
        <p:txBody>
          <a:bodyPr anchor="b"/>
          <a:lstStyle>
            <a:lvl1pPr marL="0" indent="0">
              <a:buNone/>
              <a:defRPr sz="3464" b="1"/>
            </a:lvl1pPr>
            <a:lvl2pPr marL="659263" indent="0">
              <a:buNone/>
              <a:defRPr sz="2886" b="1"/>
            </a:lvl2pPr>
            <a:lvl3pPr marL="1318525" indent="0">
              <a:buNone/>
              <a:defRPr sz="2597" b="1"/>
            </a:lvl3pPr>
            <a:lvl4pPr marL="1977788" indent="0">
              <a:buNone/>
              <a:defRPr sz="2308" b="1"/>
            </a:lvl4pPr>
            <a:lvl5pPr marL="2637051" indent="0">
              <a:buNone/>
              <a:defRPr sz="2308" b="1"/>
            </a:lvl5pPr>
            <a:lvl6pPr marL="3296313" indent="0">
              <a:buNone/>
              <a:defRPr sz="2308" b="1"/>
            </a:lvl6pPr>
            <a:lvl7pPr marL="3955575" indent="0">
              <a:buNone/>
              <a:defRPr sz="2308" b="1"/>
            </a:lvl7pPr>
            <a:lvl8pPr marL="4614839" indent="0">
              <a:buNone/>
              <a:defRPr sz="2308" b="1"/>
            </a:lvl8pPr>
            <a:lvl9pPr marL="5274099" indent="0">
              <a:buNone/>
              <a:defRPr sz="2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041" y="3141486"/>
            <a:ext cx="3031148" cy="5707416"/>
          </a:xfrm>
        </p:spPr>
        <p:txBody>
          <a:bodyPr/>
          <a:lstStyle>
            <a:lvl1pPr>
              <a:defRPr sz="3464"/>
            </a:lvl1pPr>
            <a:lvl2pPr>
              <a:defRPr sz="2886"/>
            </a:lvl2pPr>
            <a:lvl3pPr>
              <a:defRPr sz="2597"/>
            </a:lvl3pPr>
            <a:lvl4pPr>
              <a:defRPr sz="2308"/>
            </a:lvl4pPr>
            <a:lvl5pPr>
              <a:defRPr sz="2308"/>
            </a:lvl5pPr>
            <a:lvl6pPr>
              <a:defRPr sz="2308"/>
            </a:lvl6pPr>
            <a:lvl7pPr>
              <a:defRPr sz="2308"/>
            </a:lvl7pPr>
            <a:lvl8pPr>
              <a:defRPr sz="2308"/>
            </a:lvl8pPr>
            <a:lvl9pPr>
              <a:defRPr sz="2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D4132-88D4-4567-B390-52F19AA4B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796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30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" y="30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99886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A0FC6-E1BF-47A2-9839-7545D7A235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1686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6CDB2-F750-4C85-9E75-DB6A5C49F8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075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326" cy="1678517"/>
          </a:xfrm>
        </p:spPr>
        <p:txBody>
          <a:bodyPr anchor="b"/>
          <a:lstStyle>
            <a:lvl1pPr algn="l">
              <a:defRPr sz="288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62" y="394426"/>
            <a:ext cx="3833446" cy="8454497"/>
          </a:xfrm>
        </p:spPr>
        <p:txBody>
          <a:bodyPr/>
          <a:lstStyle>
            <a:lvl1pPr>
              <a:defRPr sz="4615"/>
            </a:lvl1pPr>
            <a:lvl2pPr>
              <a:defRPr sz="4040"/>
            </a:lvl2pPr>
            <a:lvl3pPr>
              <a:defRPr sz="3464"/>
            </a:lvl3pPr>
            <a:lvl4pPr>
              <a:defRPr sz="2886"/>
            </a:lvl4pPr>
            <a:lvl5pPr>
              <a:defRPr sz="2886"/>
            </a:lvl5pPr>
            <a:lvl6pPr>
              <a:defRPr sz="2886"/>
            </a:lvl6pPr>
            <a:lvl7pPr>
              <a:defRPr sz="2886"/>
            </a:lvl7pPr>
            <a:lvl8pPr>
              <a:defRPr sz="2886"/>
            </a:lvl8pPr>
            <a:lvl9pPr>
              <a:defRPr sz="288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42"/>
            <a:ext cx="2256326" cy="6775980"/>
          </a:xfrm>
        </p:spPr>
        <p:txBody>
          <a:bodyPr/>
          <a:lstStyle>
            <a:lvl1pPr marL="0" indent="0">
              <a:buNone/>
              <a:defRPr sz="2019"/>
            </a:lvl1pPr>
            <a:lvl2pPr marL="659263" indent="0">
              <a:buNone/>
              <a:defRPr sz="1730"/>
            </a:lvl2pPr>
            <a:lvl3pPr marL="1318525" indent="0">
              <a:buNone/>
              <a:defRPr sz="1443"/>
            </a:lvl3pPr>
            <a:lvl4pPr marL="1977788" indent="0">
              <a:buNone/>
              <a:defRPr sz="1300"/>
            </a:lvl4pPr>
            <a:lvl5pPr marL="2637051" indent="0">
              <a:buNone/>
              <a:defRPr sz="1300"/>
            </a:lvl5pPr>
            <a:lvl6pPr marL="3296313" indent="0">
              <a:buNone/>
              <a:defRPr sz="1300"/>
            </a:lvl6pPr>
            <a:lvl7pPr marL="3955575" indent="0">
              <a:buNone/>
              <a:defRPr sz="1300"/>
            </a:lvl7pPr>
            <a:lvl8pPr marL="4614839" indent="0">
              <a:buNone/>
              <a:defRPr sz="1300"/>
            </a:lvl8pPr>
            <a:lvl9pPr marL="5274099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B2BF5-5FB3-4803-A81A-F38747C829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37263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67" y="6934201"/>
            <a:ext cx="4114800" cy="818622"/>
          </a:xfrm>
        </p:spPr>
        <p:txBody>
          <a:bodyPr anchor="b"/>
          <a:lstStyle>
            <a:lvl1pPr algn="l">
              <a:defRPr sz="288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67" y="885119"/>
            <a:ext cx="4114800" cy="5943600"/>
          </a:xfrm>
        </p:spPr>
        <p:txBody>
          <a:bodyPr/>
          <a:lstStyle>
            <a:lvl1pPr marL="0" indent="0">
              <a:buNone/>
              <a:defRPr sz="4615"/>
            </a:lvl1pPr>
            <a:lvl2pPr marL="659263" indent="0">
              <a:buNone/>
              <a:defRPr sz="4040"/>
            </a:lvl2pPr>
            <a:lvl3pPr marL="1318525" indent="0">
              <a:buNone/>
              <a:defRPr sz="3464"/>
            </a:lvl3pPr>
            <a:lvl4pPr marL="1977788" indent="0">
              <a:buNone/>
              <a:defRPr sz="2886"/>
            </a:lvl4pPr>
            <a:lvl5pPr marL="2637051" indent="0">
              <a:buNone/>
              <a:defRPr sz="2886"/>
            </a:lvl5pPr>
            <a:lvl6pPr marL="3296313" indent="0">
              <a:buNone/>
              <a:defRPr sz="2886"/>
            </a:lvl6pPr>
            <a:lvl7pPr marL="3955575" indent="0">
              <a:buNone/>
              <a:defRPr sz="2886"/>
            </a:lvl7pPr>
            <a:lvl8pPr marL="4614839" indent="0">
              <a:buNone/>
              <a:defRPr sz="2886"/>
            </a:lvl8pPr>
            <a:lvl9pPr marL="5274099" indent="0">
              <a:buNone/>
              <a:defRPr sz="2886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67" y="7752823"/>
            <a:ext cx="4114800" cy="1162578"/>
          </a:xfrm>
        </p:spPr>
        <p:txBody>
          <a:bodyPr/>
          <a:lstStyle>
            <a:lvl1pPr marL="0" indent="0">
              <a:buNone/>
              <a:defRPr sz="2019"/>
            </a:lvl1pPr>
            <a:lvl2pPr marL="659263" indent="0">
              <a:buNone/>
              <a:defRPr sz="1730"/>
            </a:lvl2pPr>
            <a:lvl3pPr marL="1318525" indent="0">
              <a:buNone/>
              <a:defRPr sz="1443"/>
            </a:lvl3pPr>
            <a:lvl4pPr marL="1977788" indent="0">
              <a:buNone/>
              <a:defRPr sz="1300"/>
            </a:lvl4pPr>
            <a:lvl5pPr marL="2637051" indent="0">
              <a:buNone/>
              <a:defRPr sz="1300"/>
            </a:lvl5pPr>
            <a:lvl6pPr marL="3296313" indent="0">
              <a:buNone/>
              <a:defRPr sz="1300"/>
            </a:lvl6pPr>
            <a:lvl7pPr marL="3955575" indent="0">
              <a:buNone/>
              <a:defRPr sz="1300"/>
            </a:lvl7pPr>
            <a:lvl8pPr marL="4614839" indent="0">
              <a:buNone/>
              <a:defRPr sz="1300"/>
            </a:lvl8pPr>
            <a:lvl9pPr marL="5274099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9181-0B21-4EF9-9E1D-CD79D001AF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2133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B12CB-18D0-46E3-BB8A-22E781C16F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71091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68" y="18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2" y="18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ACA0-3C0D-47E3-B1AA-3F2E0AF2E0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377806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" y="18"/>
            <a:ext cx="6515100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78C2C-F874-4B57-82D2-BAEAA7605A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306914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409" y="307764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8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0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4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6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4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mlit_top"/>
          <p:cNvPicPr>
            <a:picLocks noChangeAspect="1" noChangeArrowheads="1"/>
          </p:cNvPicPr>
          <p:nvPr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59" y="9424813"/>
            <a:ext cx="6858000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69449" y="4744687"/>
            <a:ext cx="5588610" cy="105481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31631" tIns="65816" rIns="131631" bIns="65816" anchor="ctr"/>
          <a:lstStyle/>
          <a:p>
            <a:pPr>
              <a:defRPr/>
            </a:pPr>
            <a:endParaRPr lang="ja-JP" altLang="en-US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" y="8741482"/>
            <a:ext cx="1593605" cy="68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" y="9424811"/>
            <a:ext cx="5247261" cy="39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1631" tIns="65816" rIns="131631" bIns="65816">
            <a:spAutoFit/>
          </a:bodyPr>
          <a:lstStyle/>
          <a:p>
            <a:pPr>
              <a:defRPr/>
            </a:pPr>
            <a:r>
              <a:rPr lang="en-US" altLang="ja-JP" sz="1728" i="1" dirty="0">
                <a:solidFill>
                  <a:prstClr val="white"/>
                </a:solidFill>
                <a:latin typeface="Times New Roman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</p:spTree>
    <p:extLst>
      <p:ext uri="{BB962C8B-B14F-4D97-AF65-F5344CB8AC3E}">
        <p14:creationId xmlns:p14="http://schemas.microsoft.com/office/powerpoint/2010/main" val="346710451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4217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94" y="6365884"/>
            <a:ext cx="5829300" cy="1967442"/>
          </a:xfrm>
        </p:spPr>
        <p:txBody>
          <a:bodyPr anchor="t"/>
          <a:lstStyle>
            <a:lvl1pPr algn="l">
              <a:defRPr sz="5757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94" y="4198599"/>
            <a:ext cx="5829300" cy="2166937"/>
          </a:xfrm>
        </p:spPr>
        <p:txBody>
          <a:bodyPr anchor="b"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658102" indent="0">
              <a:buNone/>
              <a:defRPr sz="2591">
                <a:solidFill>
                  <a:schemeClr val="tx1">
                    <a:tint val="75000"/>
                  </a:schemeClr>
                </a:solidFill>
              </a:defRPr>
            </a:lvl2pPr>
            <a:lvl3pPr marL="1316205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3pPr>
            <a:lvl4pPr marL="197430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632407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329051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948613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60671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526481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53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9" y="30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746473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536" y="2311409"/>
            <a:ext cx="3286125" cy="6537502"/>
          </a:xfrm>
        </p:spPr>
        <p:txBody>
          <a:bodyPr/>
          <a:lstStyle>
            <a:lvl1pPr>
              <a:defRPr sz="4030"/>
            </a:lvl1pPr>
            <a:lvl2pPr>
              <a:defRPr sz="3455"/>
            </a:lvl2pPr>
            <a:lvl3pPr>
              <a:defRPr sz="2880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1961" y="2311409"/>
            <a:ext cx="3286125" cy="6537502"/>
          </a:xfrm>
        </p:spPr>
        <p:txBody>
          <a:bodyPr/>
          <a:lstStyle>
            <a:lvl1pPr>
              <a:defRPr sz="4030"/>
            </a:lvl1pPr>
            <a:lvl2pPr>
              <a:defRPr sz="3455"/>
            </a:lvl2pPr>
            <a:lvl3pPr>
              <a:defRPr sz="2880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412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6701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61" y="2217385"/>
            <a:ext cx="3030141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02" indent="0">
              <a:buNone/>
              <a:defRPr sz="2880" b="1"/>
            </a:lvl2pPr>
            <a:lvl3pPr marL="1316205" indent="0">
              <a:buNone/>
              <a:defRPr sz="2591" b="1"/>
            </a:lvl3pPr>
            <a:lvl4pPr marL="1974306" indent="0">
              <a:buNone/>
              <a:defRPr sz="2304" b="1"/>
            </a:lvl4pPr>
            <a:lvl5pPr marL="2632407" indent="0">
              <a:buNone/>
              <a:defRPr sz="2304" b="1"/>
            </a:lvl5pPr>
            <a:lvl6pPr marL="3290511" indent="0">
              <a:buNone/>
              <a:defRPr sz="2304" b="1"/>
            </a:lvl6pPr>
            <a:lvl7pPr marL="3948613" indent="0">
              <a:buNone/>
              <a:defRPr sz="2304" b="1"/>
            </a:lvl7pPr>
            <a:lvl8pPr marL="4606714" indent="0">
              <a:buNone/>
              <a:defRPr sz="2304" b="1"/>
            </a:lvl8pPr>
            <a:lvl9pPr marL="5264819" indent="0">
              <a:buNone/>
              <a:defRPr sz="2304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61" y="3141488"/>
            <a:ext cx="3030141" cy="5707416"/>
          </a:xfrm>
        </p:spPr>
        <p:txBody>
          <a:bodyPr/>
          <a:lstStyle>
            <a:lvl1pPr>
              <a:defRPr sz="3455"/>
            </a:lvl1pPr>
            <a:lvl2pPr>
              <a:defRPr sz="2880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833" y="2217385"/>
            <a:ext cx="3031332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02" indent="0">
              <a:buNone/>
              <a:defRPr sz="2880" b="1"/>
            </a:lvl2pPr>
            <a:lvl3pPr marL="1316205" indent="0">
              <a:buNone/>
              <a:defRPr sz="2591" b="1"/>
            </a:lvl3pPr>
            <a:lvl4pPr marL="1974306" indent="0">
              <a:buNone/>
              <a:defRPr sz="2304" b="1"/>
            </a:lvl4pPr>
            <a:lvl5pPr marL="2632407" indent="0">
              <a:buNone/>
              <a:defRPr sz="2304" b="1"/>
            </a:lvl5pPr>
            <a:lvl6pPr marL="3290511" indent="0">
              <a:buNone/>
              <a:defRPr sz="2304" b="1"/>
            </a:lvl6pPr>
            <a:lvl7pPr marL="3948613" indent="0">
              <a:buNone/>
              <a:defRPr sz="2304" b="1"/>
            </a:lvl7pPr>
            <a:lvl8pPr marL="4606714" indent="0">
              <a:buNone/>
              <a:defRPr sz="2304" b="1"/>
            </a:lvl8pPr>
            <a:lvl9pPr marL="5264819" indent="0">
              <a:buNone/>
              <a:defRPr sz="2304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833" y="3141488"/>
            <a:ext cx="3031332" cy="5707416"/>
          </a:xfrm>
        </p:spPr>
        <p:txBody>
          <a:bodyPr/>
          <a:lstStyle>
            <a:lvl1pPr>
              <a:defRPr sz="3455"/>
            </a:lvl1pPr>
            <a:lvl2pPr>
              <a:defRPr sz="2880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4503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7850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8576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7"/>
            <a:ext cx="2256235" cy="1678517"/>
          </a:xfrm>
        </p:spPr>
        <p:txBody>
          <a:bodyPr anchor="b"/>
          <a:lstStyle>
            <a:lvl1pPr algn="l">
              <a:defRPr sz="288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348" y="394416"/>
            <a:ext cx="3833812" cy="8454497"/>
          </a:xfrm>
        </p:spPr>
        <p:txBody>
          <a:bodyPr/>
          <a:lstStyle>
            <a:lvl1pPr>
              <a:defRPr sz="4606"/>
            </a:lvl1pPr>
            <a:lvl2pPr>
              <a:defRPr sz="4030"/>
            </a:lvl2pPr>
            <a:lvl3pPr>
              <a:defRPr sz="3455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2016"/>
            </a:lvl1pPr>
            <a:lvl2pPr marL="658102" indent="0">
              <a:buNone/>
              <a:defRPr sz="1728"/>
            </a:lvl2pPr>
            <a:lvl3pPr marL="1316205" indent="0">
              <a:buNone/>
              <a:defRPr sz="1440"/>
            </a:lvl3pPr>
            <a:lvl4pPr marL="1974306" indent="0">
              <a:buNone/>
              <a:defRPr sz="1296"/>
            </a:lvl4pPr>
            <a:lvl5pPr marL="2632407" indent="0">
              <a:buNone/>
              <a:defRPr sz="1296"/>
            </a:lvl5pPr>
            <a:lvl6pPr marL="3290511" indent="0">
              <a:buNone/>
              <a:defRPr sz="1296"/>
            </a:lvl6pPr>
            <a:lvl7pPr marL="3948613" indent="0">
              <a:buNone/>
              <a:defRPr sz="1296"/>
            </a:lvl7pPr>
            <a:lvl8pPr marL="4606714" indent="0">
              <a:buNone/>
              <a:defRPr sz="1296"/>
            </a:lvl8pPr>
            <a:lvl9pPr marL="5264819" indent="0">
              <a:buNone/>
              <a:defRPr sz="129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0361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9" y="6934200"/>
            <a:ext cx="4114800" cy="818622"/>
          </a:xfrm>
        </p:spPr>
        <p:txBody>
          <a:bodyPr anchor="b"/>
          <a:lstStyle>
            <a:lvl1pPr algn="l">
              <a:defRPr sz="288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9" y="885119"/>
            <a:ext cx="4114800" cy="5943600"/>
          </a:xfrm>
        </p:spPr>
        <p:txBody>
          <a:bodyPr/>
          <a:lstStyle>
            <a:lvl1pPr marL="0" indent="0">
              <a:buNone/>
              <a:defRPr sz="4606"/>
            </a:lvl1pPr>
            <a:lvl2pPr marL="658102" indent="0">
              <a:buNone/>
              <a:defRPr sz="4030"/>
            </a:lvl2pPr>
            <a:lvl3pPr marL="1316205" indent="0">
              <a:buNone/>
              <a:defRPr sz="3455"/>
            </a:lvl3pPr>
            <a:lvl4pPr marL="1974306" indent="0">
              <a:buNone/>
              <a:defRPr sz="2880"/>
            </a:lvl4pPr>
            <a:lvl5pPr marL="2632407" indent="0">
              <a:buNone/>
              <a:defRPr sz="2880"/>
            </a:lvl5pPr>
            <a:lvl6pPr marL="3290511" indent="0">
              <a:buNone/>
              <a:defRPr sz="2880"/>
            </a:lvl6pPr>
            <a:lvl7pPr marL="3948613" indent="0">
              <a:buNone/>
              <a:defRPr sz="2880"/>
            </a:lvl7pPr>
            <a:lvl8pPr marL="4606714" indent="0">
              <a:buNone/>
              <a:defRPr sz="2880"/>
            </a:lvl8pPr>
            <a:lvl9pPr marL="5264819" indent="0">
              <a:buNone/>
              <a:defRPr sz="288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9" y="7752822"/>
            <a:ext cx="4114800" cy="1162578"/>
          </a:xfrm>
        </p:spPr>
        <p:txBody>
          <a:bodyPr/>
          <a:lstStyle>
            <a:lvl1pPr marL="0" indent="0">
              <a:buNone/>
              <a:defRPr sz="2016"/>
            </a:lvl1pPr>
            <a:lvl2pPr marL="658102" indent="0">
              <a:buNone/>
              <a:defRPr sz="1728"/>
            </a:lvl2pPr>
            <a:lvl3pPr marL="1316205" indent="0">
              <a:buNone/>
              <a:defRPr sz="1440"/>
            </a:lvl3pPr>
            <a:lvl4pPr marL="1974306" indent="0">
              <a:buNone/>
              <a:defRPr sz="1296"/>
            </a:lvl4pPr>
            <a:lvl5pPr marL="2632407" indent="0">
              <a:buNone/>
              <a:defRPr sz="1296"/>
            </a:lvl5pPr>
            <a:lvl6pPr marL="3290511" indent="0">
              <a:buNone/>
              <a:defRPr sz="1296"/>
            </a:lvl6pPr>
            <a:lvl7pPr marL="3948613" indent="0">
              <a:buNone/>
              <a:defRPr sz="1296"/>
            </a:lvl7pPr>
            <a:lvl8pPr marL="4606714" indent="0">
              <a:buNone/>
              <a:defRPr sz="1296"/>
            </a:lvl8pPr>
            <a:lvl9pPr marL="5264819" indent="0">
              <a:buNone/>
              <a:defRPr sz="129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591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3125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447" y="396710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490" y="396710"/>
            <a:ext cx="4900614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0976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5" y="3077770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2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32" indent="0" algn="ctr">
              <a:buNone/>
              <a:defRPr/>
            </a:lvl2pPr>
            <a:lvl3pPr marL="1320466" indent="0" algn="ctr">
              <a:buNone/>
              <a:defRPr/>
            </a:lvl3pPr>
            <a:lvl4pPr marL="1980700" indent="0" algn="ctr">
              <a:buNone/>
              <a:defRPr/>
            </a:lvl4pPr>
            <a:lvl5pPr marL="2640932" indent="0" algn="ctr">
              <a:buNone/>
              <a:defRPr/>
            </a:lvl5pPr>
            <a:lvl6pPr marL="3301166" indent="0" algn="ctr">
              <a:buNone/>
              <a:defRPr/>
            </a:lvl6pPr>
            <a:lvl7pPr marL="3961398" indent="0" algn="ctr">
              <a:buNone/>
              <a:defRPr/>
            </a:lvl7pPr>
            <a:lvl8pPr marL="4621629" indent="0" algn="ctr">
              <a:buNone/>
              <a:defRPr/>
            </a:lvl8pPr>
            <a:lvl9pPr marL="5281863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130100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5237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5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8535843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5" y="6366011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5" y="4198600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32" indent="0">
              <a:buNone/>
              <a:defRPr sz="2600"/>
            </a:lvl2pPr>
            <a:lvl3pPr marL="1320466" indent="0">
              <a:buNone/>
              <a:defRPr sz="2311"/>
            </a:lvl3pPr>
            <a:lvl4pPr marL="1980700" indent="0">
              <a:buNone/>
              <a:defRPr sz="2022"/>
            </a:lvl4pPr>
            <a:lvl5pPr marL="2640932" indent="0">
              <a:buNone/>
              <a:defRPr sz="2022"/>
            </a:lvl5pPr>
            <a:lvl6pPr marL="3301166" indent="0">
              <a:buNone/>
              <a:defRPr sz="2022"/>
            </a:lvl6pPr>
            <a:lvl7pPr marL="3961398" indent="0">
              <a:buNone/>
              <a:defRPr sz="2022"/>
            </a:lvl7pPr>
            <a:lvl8pPr marL="4621629" indent="0">
              <a:buNone/>
              <a:defRPr sz="2022"/>
            </a:lvl8pPr>
            <a:lvl9pPr marL="5281863" indent="0">
              <a:buNone/>
              <a:defRPr sz="202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4890852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90" y="2311408"/>
            <a:ext cx="3033347" cy="6537502"/>
          </a:xfrm>
        </p:spPr>
        <p:txBody>
          <a:bodyPr/>
          <a:lstStyle>
            <a:lvl1pPr>
              <a:defRPr sz="4043"/>
            </a:lvl1pPr>
            <a:lvl2pPr>
              <a:defRPr sz="3468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844" y="2311408"/>
            <a:ext cx="3033347" cy="6537502"/>
          </a:xfrm>
        </p:spPr>
        <p:txBody>
          <a:bodyPr/>
          <a:lstStyle>
            <a:lvl1pPr>
              <a:defRPr sz="4043"/>
            </a:lvl1pPr>
            <a:lvl2pPr>
              <a:defRPr sz="3468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58064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9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66" y="2217385"/>
            <a:ext cx="3030049" cy="924101"/>
          </a:xfrm>
        </p:spPr>
        <p:txBody>
          <a:bodyPr anchor="b"/>
          <a:lstStyle>
            <a:lvl1pPr marL="0" indent="0">
              <a:buNone/>
              <a:defRPr sz="3468" b="1"/>
            </a:lvl1pPr>
            <a:lvl2pPr marL="660232" indent="0">
              <a:buNone/>
              <a:defRPr sz="2889" b="1"/>
            </a:lvl2pPr>
            <a:lvl3pPr marL="1320466" indent="0">
              <a:buNone/>
              <a:defRPr sz="2600" b="1"/>
            </a:lvl3pPr>
            <a:lvl4pPr marL="1980700" indent="0">
              <a:buNone/>
              <a:defRPr sz="2311" b="1"/>
            </a:lvl4pPr>
            <a:lvl5pPr marL="2640932" indent="0">
              <a:buNone/>
              <a:defRPr sz="2311" b="1"/>
            </a:lvl5pPr>
            <a:lvl6pPr marL="3301166" indent="0">
              <a:buNone/>
              <a:defRPr sz="2311" b="1"/>
            </a:lvl6pPr>
            <a:lvl7pPr marL="3961398" indent="0">
              <a:buNone/>
              <a:defRPr sz="2311" b="1"/>
            </a:lvl7pPr>
            <a:lvl8pPr marL="4621629" indent="0">
              <a:buNone/>
              <a:defRPr sz="2311" b="1"/>
            </a:lvl8pPr>
            <a:lvl9pPr marL="5281863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66" y="3141486"/>
            <a:ext cx="3030049" cy="5707416"/>
          </a:xfrm>
        </p:spPr>
        <p:txBody>
          <a:bodyPr/>
          <a:lstStyle>
            <a:lvl1pPr>
              <a:defRPr sz="3468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009" y="2217385"/>
            <a:ext cx="3031148" cy="924101"/>
          </a:xfrm>
        </p:spPr>
        <p:txBody>
          <a:bodyPr anchor="b"/>
          <a:lstStyle>
            <a:lvl1pPr marL="0" indent="0">
              <a:buNone/>
              <a:defRPr sz="3468" b="1"/>
            </a:lvl1pPr>
            <a:lvl2pPr marL="660232" indent="0">
              <a:buNone/>
              <a:defRPr sz="2889" b="1"/>
            </a:lvl2pPr>
            <a:lvl3pPr marL="1320466" indent="0">
              <a:buNone/>
              <a:defRPr sz="2600" b="1"/>
            </a:lvl3pPr>
            <a:lvl4pPr marL="1980700" indent="0">
              <a:buNone/>
              <a:defRPr sz="2311" b="1"/>
            </a:lvl4pPr>
            <a:lvl5pPr marL="2640932" indent="0">
              <a:buNone/>
              <a:defRPr sz="2311" b="1"/>
            </a:lvl5pPr>
            <a:lvl6pPr marL="3301166" indent="0">
              <a:buNone/>
              <a:defRPr sz="2311" b="1"/>
            </a:lvl6pPr>
            <a:lvl7pPr marL="3961398" indent="0">
              <a:buNone/>
              <a:defRPr sz="2311" b="1"/>
            </a:lvl7pPr>
            <a:lvl8pPr marL="4621629" indent="0">
              <a:buNone/>
              <a:defRPr sz="2311" b="1"/>
            </a:lvl8pPr>
            <a:lvl9pPr marL="5281863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009" y="3141486"/>
            <a:ext cx="3031148" cy="5707416"/>
          </a:xfrm>
        </p:spPr>
        <p:txBody>
          <a:bodyPr/>
          <a:lstStyle>
            <a:lvl1pPr>
              <a:defRPr sz="3468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884591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758266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88410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724" y="394412"/>
            <a:ext cx="3833447" cy="8454497"/>
          </a:xfrm>
        </p:spPr>
        <p:txBody>
          <a:bodyPr/>
          <a:lstStyle>
            <a:lvl1pPr>
              <a:defRPr sz="4621"/>
            </a:lvl1pPr>
            <a:lvl2pPr>
              <a:defRPr sz="4043"/>
            </a:lvl2pPr>
            <a:lvl3pPr>
              <a:defRPr sz="3468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32" indent="0">
              <a:buNone/>
              <a:defRPr sz="1733"/>
            </a:lvl2pPr>
            <a:lvl3pPr marL="1320466" indent="0">
              <a:buNone/>
              <a:defRPr sz="1444"/>
            </a:lvl3pPr>
            <a:lvl4pPr marL="1980700" indent="0">
              <a:buNone/>
              <a:defRPr sz="1300"/>
            </a:lvl4pPr>
            <a:lvl5pPr marL="2640932" indent="0">
              <a:buNone/>
              <a:defRPr sz="1300"/>
            </a:lvl5pPr>
            <a:lvl6pPr marL="3301166" indent="0">
              <a:buNone/>
              <a:defRPr sz="1300"/>
            </a:lvl6pPr>
            <a:lvl7pPr marL="3961398" indent="0">
              <a:buNone/>
              <a:defRPr sz="1300"/>
            </a:lvl7pPr>
            <a:lvl8pPr marL="4621629" indent="0">
              <a:buNone/>
              <a:defRPr sz="1300"/>
            </a:lvl8pPr>
            <a:lvl9pPr marL="5281863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4995612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1"/>
            </a:lvl1pPr>
            <a:lvl2pPr marL="660232" indent="0">
              <a:buNone/>
              <a:defRPr sz="4043"/>
            </a:lvl2pPr>
            <a:lvl3pPr marL="1320466" indent="0">
              <a:buNone/>
              <a:defRPr sz="3468"/>
            </a:lvl3pPr>
            <a:lvl4pPr marL="1980700" indent="0">
              <a:buNone/>
              <a:defRPr sz="2889"/>
            </a:lvl4pPr>
            <a:lvl5pPr marL="2640932" indent="0">
              <a:buNone/>
              <a:defRPr sz="2889"/>
            </a:lvl5pPr>
            <a:lvl6pPr marL="3301166" indent="0">
              <a:buNone/>
              <a:defRPr sz="2889"/>
            </a:lvl6pPr>
            <a:lvl7pPr marL="3961398" indent="0">
              <a:buNone/>
              <a:defRPr sz="2889"/>
            </a:lvl7pPr>
            <a:lvl8pPr marL="4621629" indent="0">
              <a:buNone/>
              <a:defRPr sz="2889"/>
            </a:lvl8pPr>
            <a:lvl9pPr marL="5281863" indent="0">
              <a:buNone/>
              <a:defRPr sz="2889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32" indent="0">
              <a:buNone/>
              <a:defRPr sz="1733"/>
            </a:lvl2pPr>
            <a:lvl3pPr marL="1320466" indent="0">
              <a:buNone/>
              <a:defRPr sz="1444"/>
            </a:lvl3pPr>
            <a:lvl4pPr marL="1980700" indent="0">
              <a:buNone/>
              <a:defRPr sz="1300"/>
            </a:lvl4pPr>
            <a:lvl5pPr marL="2640932" indent="0">
              <a:buNone/>
              <a:defRPr sz="1300"/>
            </a:lvl5pPr>
            <a:lvl6pPr marL="3301166" indent="0">
              <a:buNone/>
              <a:defRPr sz="1300"/>
            </a:lvl6pPr>
            <a:lvl7pPr marL="3961398" indent="0">
              <a:buNone/>
              <a:defRPr sz="1300"/>
            </a:lvl7pPr>
            <a:lvl8pPr marL="4621629" indent="0">
              <a:buNone/>
              <a:defRPr sz="1300"/>
            </a:lvl8pPr>
            <a:lvl9pPr marL="5281863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600570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125430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98" y="9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6" y="9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043516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99" y="9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0643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1" y="3077451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2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56041" indent="0" algn="ctr">
              <a:buNone/>
              <a:defRPr/>
            </a:lvl2pPr>
            <a:lvl3pPr marL="1312083" indent="0" algn="ctr">
              <a:buNone/>
              <a:defRPr/>
            </a:lvl3pPr>
            <a:lvl4pPr marL="1968126" indent="0" algn="ctr">
              <a:buNone/>
              <a:defRPr/>
            </a:lvl4pPr>
            <a:lvl5pPr marL="2624167" indent="0" algn="ctr">
              <a:buNone/>
              <a:defRPr/>
            </a:lvl5pPr>
            <a:lvl6pPr marL="3280209" indent="0" algn="ctr">
              <a:buNone/>
              <a:defRPr/>
            </a:lvl6pPr>
            <a:lvl7pPr marL="3936249" indent="0" algn="ctr">
              <a:buNone/>
              <a:defRPr/>
            </a:lvl7pPr>
            <a:lvl8pPr marL="4592292" indent="0" algn="ctr">
              <a:buNone/>
              <a:defRPr/>
            </a:lvl8pPr>
            <a:lvl9pPr marL="5248333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28367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9" y="2311408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95957788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948" y="2657916"/>
            <a:ext cx="3219919" cy="6675747"/>
          </a:xfrm>
        </p:spPr>
        <p:txBody>
          <a:bodyPr/>
          <a:lstStyle>
            <a:lvl1pPr>
              <a:defRPr sz="4043"/>
            </a:lvl1pPr>
            <a:lvl2pPr>
              <a:defRPr sz="3468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2" y="2674214"/>
            <a:ext cx="3257902" cy="6677051"/>
          </a:xfrm>
        </p:spPr>
        <p:txBody>
          <a:bodyPr/>
          <a:lstStyle>
            <a:lvl1pPr>
              <a:defRPr sz="4043"/>
            </a:lvl1pPr>
            <a:lvl2pPr>
              <a:defRPr sz="3468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3"/>
          </p:nvPr>
        </p:nvSpPr>
        <p:spPr>
          <a:xfrm>
            <a:off x="160464" y="986018"/>
            <a:ext cx="6592033" cy="14599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6" name="日付プレースホルダ 4"/>
          <p:cNvSpPr>
            <a:spLocks noGrp="1"/>
          </p:cNvSpPr>
          <p:nvPr>
            <p:ph type="dt" sz="half" idx="14"/>
          </p:nvPr>
        </p:nvSpPr>
        <p:spPr>
          <a:xfrm>
            <a:off x="0" y="9601026"/>
            <a:ext cx="1600200" cy="304976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5"/>
          <p:cNvSpPr>
            <a:spLocks noGrp="1"/>
          </p:cNvSpPr>
          <p:nvPr>
            <p:ph type="ftr" sz="quarter" idx="15"/>
          </p:nvPr>
        </p:nvSpPr>
        <p:spPr>
          <a:xfrm>
            <a:off x="1763958" y="9601026"/>
            <a:ext cx="3392731" cy="304976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6"/>
          </p:nvPr>
        </p:nvSpPr>
        <p:spPr>
          <a:xfrm>
            <a:off x="5257800" y="9601026"/>
            <a:ext cx="1600200" cy="304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610CE01-B70D-4F7D-A04F-AF59F4F15022}" type="slidenum">
              <a:rPr lang="ja-JP" altLang="en-US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4807232"/>
      </p:ext>
    </p:extLst>
  </p:cSld>
  <p:clrMapOvr>
    <a:masterClrMapping/>
  </p:clrMapOvr>
  <p:transition>
    <p:random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prstClr val="white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EC26E58C-8243-460E-91A9-91229BF91EC3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3425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prstClr val="white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CAC5C287-B81F-4358-9319-B45B6A2B43FF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3701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09592" y="9424460"/>
            <a:ext cx="448408" cy="48154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5802646-3C55-4EC4-8C36-1B79A9B44C4A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44549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93397"/>
            <a:ext cx="6858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165" y="20640"/>
            <a:ext cx="1313351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5547947" y="9321274"/>
            <a:ext cx="1263894" cy="5274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1382613" eaLnBrk="1" hangingPunct="1">
              <a:defRPr sz="2889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456CAD-B231-465B-BDA7-910B944A51D7}" type="slidenum">
              <a:rPr lang="ja-JP" altLang="en-US"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94978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BF3129-E1A3-4CC1-96FD-322933F515AB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02698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989867B-D2AC-4AE2-85EA-0483BC655241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32983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0CE5C57E-ACB1-4B4B-A4B9-292D6C4E47E7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72757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35DD0658-CA59-4C79-81B5-6C68091121EF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633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425141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5267033" cy="39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4" rIns="131960" bIns="65984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733" i="1" smtClean="0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9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91EF84E4-91F5-40C8-8872-F518B87665B0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70437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4" y="3077768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2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60" indent="0" algn="ctr">
              <a:buNone/>
              <a:defRPr/>
            </a:lvl2pPr>
            <a:lvl3pPr marL="1320521" indent="0" algn="ctr">
              <a:buNone/>
              <a:defRPr/>
            </a:lvl3pPr>
            <a:lvl4pPr marL="1980782" indent="0" algn="ctr">
              <a:buNone/>
              <a:defRPr/>
            </a:lvl4pPr>
            <a:lvl5pPr marL="2641042" indent="0" algn="ctr">
              <a:buNone/>
              <a:defRPr/>
            </a:lvl5pPr>
            <a:lvl6pPr marL="3301303" indent="0" algn="ctr">
              <a:buNone/>
              <a:defRPr/>
            </a:lvl6pPr>
            <a:lvl7pPr marL="3961563" indent="0" algn="ctr">
              <a:buNone/>
              <a:defRPr/>
            </a:lvl7pPr>
            <a:lvl8pPr marL="4621824" indent="0" algn="ctr">
              <a:buNone/>
              <a:defRPr/>
            </a:lvl8pPr>
            <a:lvl9pPr marL="528208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31898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158318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4" y="6366010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4" y="4198599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60" indent="0">
              <a:buNone/>
              <a:defRPr sz="2600"/>
            </a:lvl2pPr>
            <a:lvl3pPr marL="1320521" indent="0">
              <a:buNone/>
              <a:defRPr sz="2311"/>
            </a:lvl3pPr>
            <a:lvl4pPr marL="1980782" indent="0">
              <a:buNone/>
              <a:defRPr sz="2022"/>
            </a:lvl4pPr>
            <a:lvl5pPr marL="2641042" indent="0">
              <a:buNone/>
              <a:defRPr sz="2022"/>
            </a:lvl5pPr>
            <a:lvl6pPr marL="3301303" indent="0">
              <a:buNone/>
              <a:defRPr sz="2022"/>
            </a:lvl6pPr>
            <a:lvl7pPr marL="3961563" indent="0">
              <a:buNone/>
              <a:defRPr sz="2022"/>
            </a:lvl7pPr>
            <a:lvl8pPr marL="4621824" indent="0">
              <a:buNone/>
              <a:defRPr sz="2022"/>
            </a:lvl8pPr>
            <a:lvl9pPr marL="5282084" indent="0">
              <a:buNone/>
              <a:defRPr sz="202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0822972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89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843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65293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9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65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65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009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009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73945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021775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85783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723" y="394410"/>
            <a:ext cx="3833447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6429333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60" indent="0">
              <a:buNone/>
              <a:defRPr sz="4044"/>
            </a:lvl2pPr>
            <a:lvl3pPr marL="1320521" indent="0">
              <a:buNone/>
              <a:defRPr sz="3467"/>
            </a:lvl3pPr>
            <a:lvl4pPr marL="1980782" indent="0">
              <a:buNone/>
              <a:defRPr sz="2889"/>
            </a:lvl4pPr>
            <a:lvl5pPr marL="2641042" indent="0">
              <a:buNone/>
              <a:defRPr sz="2889"/>
            </a:lvl5pPr>
            <a:lvl6pPr marL="3301303" indent="0">
              <a:buNone/>
              <a:defRPr sz="2889"/>
            </a:lvl6pPr>
            <a:lvl7pPr marL="3961563" indent="0">
              <a:buNone/>
              <a:defRPr sz="2889"/>
            </a:lvl7pPr>
            <a:lvl8pPr marL="4621824" indent="0">
              <a:buNone/>
              <a:defRPr sz="2889"/>
            </a:lvl8pPr>
            <a:lvl9pPr marL="5282084" indent="0">
              <a:buNone/>
              <a:defRPr sz="2889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5907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55" y="6365692"/>
            <a:ext cx="5829301" cy="1967442"/>
          </a:xfrm>
        </p:spPr>
        <p:txBody>
          <a:bodyPr anchor="t"/>
          <a:lstStyle>
            <a:lvl1pPr algn="l">
              <a:defRPr sz="574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55" y="4198599"/>
            <a:ext cx="5829301" cy="2166937"/>
          </a:xfrm>
        </p:spPr>
        <p:txBody>
          <a:bodyPr anchor="b"/>
          <a:lstStyle>
            <a:lvl1pPr marL="0" indent="0">
              <a:buNone/>
              <a:defRPr sz="2871"/>
            </a:lvl1pPr>
            <a:lvl2pPr marL="656041" indent="0">
              <a:buNone/>
              <a:defRPr sz="2583"/>
            </a:lvl2pPr>
            <a:lvl3pPr marL="1312083" indent="0">
              <a:buNone/>
              <a:defRPr sz="2297"/>
            </a:lvl3pPr>
            <a:lvl4pPr marL="1968126" indent="0">
              <a:buNone/>
              <a:defRPr sz="2011"/>
            </a:lvl4pPr>
            <a:lvl5pPr marL="2624167" indent="0">
              <a:buNone/>
              <a:defRPr sz="2011"/>
            </a:lvl5pPr>
            <a:lvl6pPr marL="3280209" indent="0">
              <a:buNone/>
              <a:defRPr sz="2011"/>
            </a:lvl6pPr>
            <a:lvl7pPr marL="3936249" indent="0">
              <a:buNone/>
              <a:defRPr sz="2011"/>
            </a:lvl7pPr>
            <a:lvl8pPr marL="4592292" indent="0">
              <a:buNone/>
              <a:defRPr sz="2011"/>
            </a:lvl8pPr>
            <a:lvl9pPr marL="5248333" indent="0">
              <a:buNone/>
              <a:defRPr sz="20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967393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090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97" y="8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" y="8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536388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98" y="8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883926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9" y="2311407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85884528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948" y="2657914"/>
            <a:ext cx="3219919" cy="6675747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2" y="2674214"/>
            <a:ext cx="3257902" cy="6677051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3"/>
          </p:nvPr>
        </p:nvSpPr>
        <p:spPr>
          <a:xfrm>
            <a:off x="160463" y="986018"/>
            <a:ext cx="6592033" cy="14599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6" name="日付プレースホルダ 4"/>
          <p:cNvSpPr>
            <a:spLocks noGrp="1"/>
          </p:cNvSpPr>
          <p:nvPr>
            <p:ph type="dt" sz="half" idx="14"/>
          </p:nvPr>
        </p:nvSpPr>
        <p:spPr>
          <a:xfrm>
            <a:off x="0" y="9601025"/>
            <a:ext cx="1600200" cy="304976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5"/>
          <p:cNvSpPr>
            <a:spLocks noGrp="1"/>
          </p:cNvSpPr>
          <p:nvPr>
            <p:ph type="ftr" sz="quarter" idx="15"/>
          </p:nvPr>
        </p:nvSpPr>
        <p:spPr>
          <a:xfrm>
            <a:off x="1763957" y="9601025"/>
            <a:ext cx="3392731" cy="304976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6"/>
          </p:nvPr>
        </p:nvSpPr>
        <p:spPr>
          <a:xfrm>
            <a:off x="5257800" y="9601025"/>
            <a:ext cx="1600200" cy="304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5D5A08C-60BA-45D6-BA18-2AD3E5A4CC67}" type="slidenum">
              <a:rPr lang="ja-JP" altLang="en-US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737982"/>
      </p:ext>
    </p:extLst>
  </p:cSld>
  <p:clrMapOvr>
    <a:masterClrMapping/>
  </p:clrMapOvr>
  <p:transition>
    <p:random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prstClr val="white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FFF634BB-2D8B-475A-BDDC-00BDA4A8A053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99773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prstClr val="white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B07C0793-0A2F-4E69-B6EA-4044CF951F4C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97655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09592" y="9424459"/>
            <a:ext cx="448408" cy="48154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1DC36C-B461-49F1-BD68-A6DCD23C4C1B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92845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93397"/>
            <a:ext cx="6858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164" y="20639"/>
            <a:ext cx="1313351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5547947" y="9321272"/>
            <a:ext cx="1263894" cy="5274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1382671" eaLnBrk="1" hangingPunct="1">
              <a:defRPr sz="2889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64E7E07-D796-4572-9044-26F990DBF659}" type="slidenum">
              <a:rPr lang="ja-JP" altLang="en-US"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03107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C6BFDC7-2A8A-447B-992C-E7631F5DF537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807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9"/>
            <a:ext cx="3033347" cy="6537502"/>
          </a:xfrm>
        </p:spPr>
        <p:txBody>
          <a:bodyPr/>
          <a:lstStyle>
            <a:lvl1pPr>
              <a:defRPr sz="4018"/>
            </a:lvl1pPr>
            <a:lvl2pPr>
              <a:defRPr sz="3443"/>
            </a:lvl2pPr>
            <a:lvl3pPr>
              <a:defRPr sz="2871"/>
            </a:lvl3pPr>
            <a:lvl4pPr>
              <a:defRPr sz="2583"/>
            </a:lvl4pPr>
            <a:lvl5pPr>
              <a:defRPr sz="2583"/>
            </a:lvl5pPr>
            <a:lvl6pPr>
              <a:defRPr sz="2583"/>
            </a:lvl6pPr>
            <a:lvl7pPr>
              <a:defRPr sz="2583"/>
            </a:lvl7pPr>
            <a:lvl8pPr>
              <a:defRPr sz="2583"/>
            </a:lvl8pPr>
            <a:lvl9pPr>
              <a:defRPr sz="258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71" y="2311409"/>
            <a:ext cx="3033347" cy="6537502"/>
          </a:xfrm>
        </p:spPr>
        <p:txBody>
          <a:bodyPr/>
          <a:lstStyle>
            <a:lvl1pPr>
              <a:defRPr sz="4018"/>
            </a:lvl1pPr>
            <a:lvl2pPr>
              <a:defRPr sz="3443"/>
            </a:lvl2pPr>
            <a:lvl3pPr>
              <a:defRPr sz="2871"/>
            </a:lvl3pPr>
            <a:lvl4pPr>
              <a:defRPr sz="2583"/>
            </a:lvl4pPr>
            <a:lvl5pPr>
              <a:defRPr sz="2583"/>
            </a:lvl5pPr>
            <a:lvl6pPr>
              <a:defRPr sz="2583"/>
            </a:lvl6pPr>
            <a:lvl7pPr>
              <a:defRPr sz="2583"/>
            </a:lvl7pPr>
            <a:lvl8pPr>
              <a:defRPr sz="2583"/>
            </a:lvl8pPr>
            <a:lvl9pPr>
              <a:defRPr sz="258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882803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542899F-13C7-412A-AB53-E82FB2FD5616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29606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713C3146-1A1F-4B5E-8DBA-5D5E88A1CCC4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95403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/>
          <a:p>
            <a:r>
              <a:rPr lang="en-US" altLang="ja-JP" sz="1733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74D8A104-FA95-4018-BA8F-05E20849C9AB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208944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0" y="9424458"/>
            <a:ext cx="5267033" cy="3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1960" tIns="65982" rIns="131960" bIns="65982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733" i="1" smtClean="0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>
              <a:defRPr/>
            </a:pPr>
            <a:fld id="{65BB9124-B6F9-41C3-B32B-C01B84D9F602}" type="slidenum">
              <a:rPr lang="en-US" altLang="ja-JP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hangingPunct="0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15401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5" y="3077771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2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09486" indent="0" algn="ctr">
              <a:buNone/>
              <a:defRPr/>
            </a:lvl2pPr>
            <a:lvl3pPr marL="1218972" indent="0" algn="ctr">
              <a:buNone/>
              <a:defRPr/>
            </a:lvl3pPr>
            <a:lvl4pPr marL="1828460" indent="0" algn="ctr">
              <a:buNone/>
              <a:defRPr/>
            </a:lvl4pPr>
            <a:lvl5pPr marL="2437946" indent="0" algn="ctr">
              <a:buNone/>
              <a:defRPr/>
            </a:lvl5pPr>
            <a:lvl6pPr marL="3047433" indent="0" algn="ctr">
              <a:buNone/>
              <a:defRPr/>
            </a:lvl6pPr>
            <a:lvl7pPr marL="3656919" indent="0" algn="ctr">
              <a:buNone/>
              <a:defRPr/>
            </a:lvl7pPr>
            <a:lvl8pPr marL="4266407" indent="0" algn="ctr">
              <a:buNone/>
              <a:defRPr/>
            </a:lvl8pPr>
            <a:lvl9pPr marL="487589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651396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557306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5" y="6366012"/>
            <a:ext cx="5829301" cy="1967442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5" y="4198599"/>
            <a:ext cx="5829301" cy="2166937"/>
          </a:xfrm>
        </p:spPr>
        <p:txBody>
          <a:bodyPr anchor="b"/>
          <a:lstStyle>
            <a:lvl1pPr marL="0" indent="0">
              <a:buNone/>
              <a:defRPr sz="2666"/>
            </a:lvl1pPr>
            <a:lvl2pPr marL="609486" indent="0">
              <a:buNone/>
              <a:defRPr sz="2401"/>
            </a:lvl2pPr>
            <a:lvl3pPr marL="1218972" indent="0">
              <a:buNone/>
              <a:defRPr sz="2133"/>
            </a:lvl3pPr>
            <a:lvl4pPr marL="1828460" indent="0">
              <a:buNone/>
              <a:defRPr sz="1866"/>
            </a:lvl4pPr>
            <a:lvl5pPr marL="2437946" indent="0">
              <a:buNone/>
              <a:defRPr sz="1866"/>
            </a:lvl5pPr>
            <a:lvl6pPr marL="3047433" indent="0">
              <a:buNone/>
              <a:defRPr sz="1866"/>
            </a:lvl6pPr>
            <a:lvl7pPr marL="3656919" indent="0">
              <a:buNone/>
              <a:defRPr sz="1866"/>
            </a:lvl7pPr>
            <a:lvl8pPr marL="4266407" indent="0">
              <a:buNone/>
              <a:defRPr sz="1866"/>
            </a:lvl8pPr>
            <a:lvl9pPr marL="4875891" indent="0">
              <a:buNone/>
              <a:defRPr sz="186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563427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90" y="2311409"/>
            <a:ext cx="3033347" cy="6537502"/>
          </a:xfrm>
        </p:spPr>
        <p:txBody>
          <a:bodyPr/>
          <a:lstStyle>
            <a:lvl1pPr>
              <a:defRPr sz="3734"/>
            </a:lvl1pPr>
            <a:lvl2pPr>
              <a:defRPr sz="3199"/>
            </a:lvl2pPr>
            <a:lvl3pPr>
              <a:defRPr sz="2666"/>
            </a:lvl3pPr>
            <a:lvl4pPr>
              <a:defRPr sz="2401"/>
            </a:lvl4pPr>
            <a:lvl5pPr>
              <a:defRPr sz="2401"/>
            </a:lvl5pPr>
            <a:lvl6pPr>
              <a:defRPr sz="2401"/>
            </a:lvl6pPr>
            <a:lvl7pPr>
              <a:defRPr sz="2401"/>
            </a:lvl7pPr>
            <a:lvl8pPr>
              <a:defRPr sz="2401"/>
            </a:lvl8pPr>
            <a:lvl9pPr>
              <a:defRPr sz="240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843" y="2311409"/>
            <a:ext cx="3033347" cy="6537502"/>
          </a:xfrm>
        </p:spPr>
        <p:txBody>
          <a:bodyPr/>
          <a:lstStyle>
            <a:lvl1pPr>
              <a:defRPr sz="3734"/>
            </a:lvl1pPr>
            <a:lvl2pPr>
              <a:defRPr sz="3199"/>
            </a:lvl2pPr>
            <a:lvl3pPr>
              <a:defRPr sz="2666"/>
            </a:lvl3pPr>
            <a:lvl4pPr>
              <a:defRPr sz="2401"/>
            </a:lvl4pPr>
            <a:lvl5pPr>
              <a:defRPr sz="2401"/>
            </a:lvl5pPr>
            <a:lvl6pPr>
              <a:defRPr sz="2401"/>
            </a:lvl6pPr>
            <a:lvl7pPr>
              <a:defRPr sz="2401"/>
            </a:lvl7pPr>
            <a:lvl8pPr>
              <a:defRPr sz="2401"/>
            </a:lvl8pPr>
            <a:lvl9pPr>
              <a:defRPr sz="240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25394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9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65" y="2217385"/>
            <a:ext cx="3030049" cy="924101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86" indent="0">
              <a:buNone/>
              <a:defRPr sz="2666" b="1"/>
            </a:lvl2pPr>
            <a:lvl3pPr marL="1218972" indent="0">
              <a:buNone/>
              <a:defRPr sz="2401" b="1"/>
            </a:lvl3pPr>
            <a:lvl4pPr marL="1828460" indent="0">
              <a:buNone/>
              <a:defRPr sz="2133" b="1"/>
            </a:lvl4pPr>
            <a:lvl5pPr marL="2437946" indent="0">
              <a:buNone/>
              <a:defRPr sz="2133" b="1"/>
            </a:lvl5pPr>
            <a:lvl6pPr marL="3047433" indent="0">
              <a:buNone/>
              <a:defRPr sz="2133" b="1"/>
            </a:lvl6pPr>
            <a:lvl7pPr marL="3656919" indent="0">
              <a:buNone/>
              <a:defRPr sz="2133" b="1"/>
            </a:lvl7pPr>
            <a:lvl8pPr marL="4266407" indent="0">
              <a:buNone/>
              <a:defRPr sz="2133" b="1"/>
            </a:lvl8pPr>
            <a:lvl9pPr marL="4875891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65" y="3141486"/>
            <a:ext cx="3030049" cy="5707416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401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010" y="2217385"/>
            <a:ext cx="3031148" cy="924101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86" indent="0">
              <a:buNone/>
              <a:defRPr sz="2666" b="1"/>
            </a:lvl2pPr>
            <a:lvl3pPr marL="1218972" indent="0">
              <a:buNone/>
              <a:defRPr sz="2401" b="1"/>
            </a:lvl3pPr>
            <a:lvl4pPr marL="1828460" indent="0">
              <a:buNone/>
              <a:defRPr sz="2133" b="1"/>
            </a:lvl4pPr>
            <a:lvl5pPr marL="2437946" indent="0">
              <a:buNone/>
              <a:defRPr sz="2133" b="1"/>
            </a:lvl5pPr>
            <a:lvl6pPr marL="3047433" indent="0">
              <a:buNone/>
              <a:defRPr sz="2133" b="1"/>
            </a:lvl6pPr>
            <a:lvl7pPr marL="3656919" indent="0">
              <a:buNone/>
              <a:defRPr sz="2133" b="1"/>
            </a:lvl7pPr>
            <a:lvl8pPr marL="4266407" indent="0">
              <a:buNone/>
              <a:defRPr sz="2133" b="1"/>
            </a:lvl8pPr>
            <a:lvl9pPr marL="4875891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010" y="3141486"/>
            <a:ext cx="3031148" cy="5707416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401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036910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0335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3443" b="1"/>
            </a:lvl1pPr>
            <a:lvl2pPr marL="656041" indent="0">
              <a:buNone/>
              <a:defRPr sz="2871" b="1"/>
            </a:lvl2pPr>
            <a:lvl3pPr marL="1312083" indent="0">
              <a:buNone/>
              <a:defRPr sz="2583" b="1"/>
            </a:lvl3pPr>
            <a:lvl4pPr marL="1968126" indent="0">
              <a:buNone/>
              <a:defRPr sz="2297" b="1"/>
            </a:lvl4pPr>
            <a:lvl5pPr marL="2624167" indent="0">
              <a:buNone/>
              <a:defRPr sz="2297" b="1"/>
            </a:lvl5pPr>
            <a:lvl6pPr marL="3280209" indent="0">
              <a:buNone/>
              <a:defRPr sz="2297" b="1"/>
            </a:lvl6pPr>
            <a:lvl7pPr marL="3936249" indent="0">
              <a:buNone/>
              <a:defRPr sz="2297" b="1"/>
            </a:lvl7pPr>
            <a:lvl8pPr marL="4592292" indent="0">
              <a:buNone/>
              <a:defRPr sz="2297" b="1"/>
            </a:lvl8pPr>
            <a:lvl9pPr marL="5248333" indent="0">
              <a:buNone/>
              <a:defRPr sz="229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3443"/>
            </a:lvl1pPr>
            <a:lvl2pPr>
              <a:defRPr sz="2871"/>
            </a:lvl2pPr>
            <a:lvl3pPr>
              <a:defRPr sz="2583"/>
            </a:lvl3pPr>
            <a:lvl4pPr>
              <a:defRPr sz="2297"/>
            </a:lvl4pPr>
            <a:lvl5pPr>
              <a:defRPr sz="2297"/>
            </a:lvl5pPr>
            <a:lvl6pPr>
              <a:defRPr sz="2297"/>
            </a:lvl6pPr>
            <a:lvl7pPr>
              <a:defRPr sz="2297"/>
            </a:lvl7pPr>
            <a:lvl8pPr>
              <a:defRPr sz="2297"/>
            </a:lvl8pPr>
            <a:lvl9pPr>
              <a:defRPr sz="229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2" y="2217385"/>
            <a:ext cx="3031148" cy="924101"/>
          </a:xfrm>
        </p:spPr>
        <p:txBody>
          <a:bodyPr anchor="b"/>
          <a:lstStyle>
            <a:lvl1pPr marL="0" indent="0">
              <a:buNone/>
              <a:defRPr sz="3443" b="1"/>
            </a:lvl1pPr>
            <a:lvl2pPr marL="656041" indent="0">
              <a:buNone/>
              <a:defRPr sz="2871" b="1"/>
            </a:lvl2pPr>
            <a:lvl3pPr marL="1312083" indent="0">
              <a:buNone/>
              <a:defRPr sz="2583" b="1"/>
            </a:lvl3pPr>
            <a:lvl4pPr marL="1968126" indent="0">
              <a:buNone/>
              <a:defRPr sz="2297" b="1"/>
            </a:lvl4pPr>
            <a:lvl5pPr marL="2624167" indent="0">
              <a:buNone/>
              <a:defRPr sz="2297" b="1"/>
            </a:lvl5pPr>
            <a:lvl6pPr marL="3280209" indent="0">
              <a:buNone/>
              <a:defRPr sz="2297" b="1"/>
            </a:lvl6pPr>
            <a:lvl7pPr marL="3936249" indent="0">
              <a:buNone/>
              <a:defRPr sz="2297" b="1"/>
            </a:lvl7pPr>
            <a:lvl8pPr marL="4592292" indent="0">
              <a:buNone/>
              <a:defRPr sz="2297" b="1"/>
            </a:lvl8pPr>
            <a:lvl9pPr marL="5248333" indent="0">
              <a:buNone/>
              <a:defRPr sz="229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2" y="3141486"/>
            <a:ext cx="3031148" cy="5707416"/>
          </a:xfrm>
        </p:spPr>
        <p:txBody>
          <a:bodyPr/>
          <a:lstStyle>
            <a:lvl1pPr>
              <a:defRPr sz="3443"/>
            </a:lvl1pPr>
            <a:lvl2pPr>
              <a:defRPr sz="2871"/>
            </a:lvl2pPr>
            <a:lvl3pPr>
              <a:defRPr sz="2583"/>
            </a:lvl3pPr>
            <a:lvl4pPr>
              <a:defRPr sz="2297"/>
            </a:lvl4pPr>
            <a:lvl5pPr>
              <a:defRPr sz="2297"/>
            </a:lvl5pPr>
            <a:lvl6pPr>
              <a:defRPr sz="2297"/>
            </a:lvl6pPr>
            <a:lvl7pPr>
              <a:defRPr sz="2297"/>
            </a:lvl7pPr>
            <a:lvl8pPr>
              <a:defRPr sz="2297"/>
            </a:lvl8pPr>
            <a:lvl9pPr>
              <a:defRPr sz="229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425028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85797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723" y="394413"/>
            <a:ext cx="3833447" cy="8454497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1866"/>
            </a:lvl1pPr>
            <a:lvl2pPr marL="609486" indent="0">
              <a:buNone/>
              <a:defRPr sz="1600"/>
            </a:lvl2pPr>
            <a:lvl3pPr marL="1218972" indent="0">
              <a:buNone/>
              <a:defRPr sz="1333"/>
            </a:lvl3pPr>
            <a:lvl4pPr marL="1828460" indent="0">
              <a:buNone/>
              <a:defRPr sz="1200"/>
            </a:lvl4pPr>
            <a:lvl5pPr marL="2437946" indent="0">
              <a:buNone/>
              <a:defRPr sz="1200"/>
            </a:lvl5pPr>
            <a:lvl6pPr marL="3047433" indent="0">
              <a:buNone/>
              <a:defRPr sz="1200"/>
            </a:lvl6pPr>
            <a:lvl7pPr marL="3656919" indent="0">
              <a:buNone/>
              <a:defRPr sz="1200"/>
            </a:lvl7pPr>
            <a:lvl8pPr marL="4266407" indent="0">
              <a:buNone/>
              <a:defRPr sz="1200"/>
            </a:lvl8pPr>
            <a:lvl9pPr marL="487589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7600698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267"/>
            </a:lvl1pPr>
            <a:lvl2pPr marL="609486" indent="0">
              <a:buNone/>
              <a:defRPr sz="3734"/>
            </a:lvl2pPr>
            <a:lvl3pPr marL="1218972" indent="0">
              <a:buNone/>
              <a:defRPr sz="3199"/>
            </a:lvl3pPr>
            <a:lvl4pPr marL="1828460" indent="0">
              <a:buNone/>
              <a:defRPr sz="2666"/>
            </a:lvl4pPr>
            <a:lvl5pPr marL="2437946" indent="0">
              <a:buNone/>
              <a:defRPr sz="2666"/>
            </a:lvl5pPr>
            <a:lvl6pPr marL="3047433" indent="0">
              <a:buNone/>
              <a:defRPr sz="2666"/>
            </a:lvl6pPr>
            <a:lvl7pPr marL="3656919" indent="0">
              <a:buNone/>
              <a:defRPr sz="2666"/>
            </a:lvl7pPr>
            <a:lvl8pPr marL="4266407" indent="0">
              <a:buNone/>
              <a:defRPr sz="2666"/>
            </a:lvl8pPr>
            <a:lvl9pPr marL="4875891" indent="0">
              <a:buNone/>
              <a:defRPr sz="2666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1866"/>
            </a:lvl1pPr>
            <a:lvl2pPr marL="609486" indent="0">
              <a:buNone/>
              <a:defRPr sz="1600"/>
            </a:lvl2pPr>
            <a:lvl3pPr marL="1218972" indent="0">
              <a:buNone/>
              <a:defRPr sz="1333"/>
            </a:lvl3pPr>
            <a:lvl4pPr marL="1828460" indent="0">
              <a:buNone/>
              <a:defRPr sz="1200"/>
            </a:lvl4pPr>
            <a:lvl5pPr marL="2437946" indent="0">
              <a:buNone/>
              <a:defRPr sz="1200"/>
            </a:lvl5pPr>
            <a:lvl6pPr marL="3047433" indent="0">
              <a:buNone/>
              <a:defRPr sz="1200"/>
            </a:lvl6pPr>
            <a:lvl7pPr marL="3656919" indent="0">
              <a:buNone/>
              <a:defRPr sz="1200"/>
            </a:lvl7pPr>
            <a:lvl8pPr marL="4266407" indent="0">
              <a:buNone/>
              <a:defRPr sz="1200"/>
            </a:lvl8pPr>
            <a:lvl9pPr marL="487589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69440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009850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97" y="11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" y="11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23484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99" y="11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40578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9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066849479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948" y="2657917"/>
            <a:ext cx="3219919" cy="6675747"/>
          </a:xfrm>
        </p:spPr>
        <p:txBody>
          <a:bodyPr/>
          <a:lstStyle>
            <a:lvl1pPr>
              <a:defRPr sz="3734"/>
            </a:lvl1pPr>
            <a:lvl2pPr>
              <a:defRPr sz="3199"/>
            </a:lvl2pPr>
            <a:lvl3pPr>
              <a:defRPr sz="2666"/>
            </a:lvl3pPr>
            <a:lvl4pPr>
              <a:defRPr sz="2401"/>
            </a:lvl4pPr>
            <a:lvl5pPr>
              <a:defRPr sz="2401"/>
            </a:lvl5pPr>
            <a:lvl6pPr>
              <a:defRPr sz="2401"/>
            </a:lvl6pPr>
            <a:lvl7pPr>
              <a:defRPr sz="2401"/>
            </a:lvl7pPr>
            <a:lvl8pPr>
              <a:defRPr sz="2401"/>
            </a:lvl8pPr>
            <a:lvl9pPr>
              <a:defRPr sz="240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3" y="2674214"/>
            <a:ext cx="3257902" cy="6677051"/>
          </a:xfrm>
        </p:spPr>
        <p:txBody>
          <a:bodyPr/>
          <a:lstStyle>
            <a:lvl1pPr>
              <a:defRPr sz="3734"/>
            </a:lvl1pPr>
            <a:lvl2pPr>
              <a:defRPr sz="3199"/>
            </a:lvl2pPr>
            <a:lvl3pPr>
              <a:defRPr sz="2666"/>
            </a:lvl3pPr>
            <a:lvl4pPr>
              <a:defRPr sz="2401"/>
            </a:lvl4pPr>
            <a:lvl5pPr>
              <a:defRPr sz="2401"/>
            </a:lvl5pPr>
            <a:lvl6pPr>
              <a:defRPr sz="2401"/>
            </a:lvl6pPr>
            <a:lvl7pPr>
              <a:defRPr sz="2401"/>
            </a:lvl7pPr>
            <a:lvl8pPr>
              <a:defRPr sz="2401"/>
            </a:lvl8pPr>
            <a:lvl9pPr>
              <a:defRPr sz="240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3"/>
          </p:nvPr>
        </p:nvSpPr>
        <p:spPr>
          <a:xfrm>
            <a:off x="160463" y="986018"/>
            <a:ext cx="6592033" cy="14599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6" name="日付プレースホルダ 4"/>
          <p:cNvSpPr>
            <a:spLocks noGrp="1"/>
          </p:cNvSpPr>
          <p:nvPr>
            <p:ph type="dt" sz="half" idx="14"/>
          </p:nvPr>
        </p:nvSpPr>
        <p:spPr>
          <a:xfrm>
            <a:off x="0" y="9601028"/>
            <a:ext cx="1600200" cy="304976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5"/>
          <p:cNvSpPr>
            <a:spLocks noGrp="1"/>
          </p:cNvSpPr>
          <p:nvPr>
            <p:ph type="ftr" sz="quarter" idx="15"/>
          </p:nvPr>
        </p:nvSpPr>
        <p:spPr>
          <a:xfrm>
            <a:off x="1763957" y="9601028"/>
            <a:ext cx="3392731" cy="304976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6"/>
          </p:nvPr>
        </p:nvSpPr>
        <p:spPr>
          <a:xfrm>
            <a:off x="5257800" y="9601028"/>
            <a:ext cx="1600200" cy="304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F4190F85-D6E5-46E1-B1E1-46F18D1FC105}" type="slidenum">
              <a:rPr lang="ja-JP" altLang="en-US">
                <a:latin typeface="Arial"/>
                <a:ea typeface="ＭＳ Ｐゴシック"/>
              </a:rPr>
              <a:pPr/>
              <a:t>‹#›</a:t>
            </a:fld>
            <a:endParaRPr lang="ja-JP" altLang="en-US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3169960"/>
      </p:ext>
    </p:extLst>
  </p:cSld>
  <p:clrMapOvr>
    <a:masterClrMapping/>
  </p:clrMapOvr>
  <p:transition>
    <p:random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15DF3B9C-D22D-423B-9F77-B7E9FFE88260}" type="slidenum">
              <a:rPr lang="en-US" altLang="ja-JP">
                <a:solidFill>
                  <a:prstClr val="black"/>
                </a:solidFill>
                <a:latin typeface="Arial"/>
                <a:ea typeface="ＭＳ Ｐゴシック"/>
              </a:rPr>
              <a:pPr eaLnBrk="0" hangingPunct="0"/>
              <a:t>‹#›</a:t>
            </a:fld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5299470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5E5F57F0-D026-4E71-8C7D-C6E1AF9C38BB}" type="slidenum">
              <a:rPr lang="en-US" altLang="ja-JP">
                <a:solidFill>
                  <a:prstClr val="black"/>
                </a:solidFill>
                <a:latin typeface="Arial"/>
                <a:ea typeface="ＭＳ Ｐゴシック"/>
              </a:rPr>
              <a:pPr eaLnBrk="0" hangingPunct="0"/>
              <a:t>‹#›</a:t>
            </a:fld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41151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47197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09593" y="9424462"/>
            <a:ext cx="448408" cy="48154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C09D3E4B-B671-40D4-867F-14A02A1B67D4}" type="slidenum">
              <a:rPr lang="en-US" altLang="ja-JP">
                <a:latin typeface="Arial"/>
                <a:ea typeface="ＭＳ Ｐゴシック"/>
              </a:rPr>
              <a:pPr/>
              <a:t>‹#›</a:t>
            </a:fld>
            <a:endParaRPr lang="en-US" altLang="ja-JP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1879156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93397"/>
            <a:ext cx="6858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165" y="20642"/>
            <a:ext cx="1313351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/>
              <a:ea typeface="ＭＳ Ｐゴシック"/>
            </a:endParaRPr>
          </a:p>
        </p:txBody>
      </p:sp>
      <p:sp>
        <p:nvSpPr>
          <p:cNvPr id="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/>
              <a:ea typeface="ＭＳ Ｐゴシック"/>
            </a:endParaRPr>
          </a:p>
        </p:txBody>
      </p:sp>
      <p:sp>
        <p:nvSpPr>
          <p:cNvPr id="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5547947" y="9321275"/>
            <a:ext cx="1263894" cy="5274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1276343" eaLnBrk="1" hangingPunct="1">
              <a:defRPr sz="266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C599235-25BD-4407-A4FB-5FE78221C119}" type="slidenum">
              <a:rPr lang="ja-JP" altLang="en-US">
                <a:ea typeface="ＭＳ Ｐゴシック"/>
              </a:rPr>
              <a:pPr/>
              <a:t>‹#›</a:t>
            </a:fld>
            <a:endParaRPr lang="ja-JP" alt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9561674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8A91D598-19FB-4380-90C1-57813F8DB4A1}" type="slidenum">
              <a:rPr lang="en-US" altLang="ja-JP">
                <a:latin typeface="Arial"/>
                <a:ea typeface="ＭＳ Ｐゴシック"/>
              </a:rPr>
              <a:pPr/>
              <a:t>‹#›</a:t>
            </a:fld>
            <a:endParaRPr lang="en-US" altLang="ja-JP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4788659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85EF974E-B012-4A2D-8311-A7E89DB89647}" type="slidenum">
              <a:rPr lang="en-US" altLang="ja-JP">
                <a:latin typeface="Arial"/>
                <a:ea typeface="ＭＳ Ｐゴシック"/>
              </a:rPr>
              <a:pPr/>
              <a:t>‹#›</a:t>
            </a:fld>
            <a:endParaRPr lang="en-US" altLang="ja-JP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1689277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516A88D0-C11F-4F27-8961-67E19089CFD4}" type="slidenum">
              <a:rPr lang="en-US" altLang="ja-JP">
                <a:solidFill>
                  <a:prstClr val="black"/>
                </a:solidFill>
                <a:latin typeface="Arial"/>
                <a:ea typeface="ＭＳ Ｐゴシック"/>
              </a:rPr>
              <a:pPr eaLnBrk="0" hangingPunct="0"/>
              <a:t>‹#›</a:t>
            </a:fld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2344370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/>
          <a:p>
            <a:r>
              <a:rPr lang="en-US" altLang="ja-JP" sz="1600" i="1">
                <a:solidFill>
                  <a:srgbClr val="FFFFFF"/>
                </a:solidFill>
                <a:latin typeface="Times New Roman" panose="02020603050405020304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3106F8CF-EFC6-41E7-90FA-A5C968105182}" type="slidenum">
              <a:rPr lang="en-US" altLang="ja-JP">
                <a:solidFill>
                  <a:prstClr val="black"/>
                </a:solidFill>
                <a:latin typeface="Arial"/>
                <a:ea typeface="ＭＳ Ｐゴシック"/>
              </a:rPr>
              <a:pPr eaLnBrk="0" hangingPunct="0"/>
              <a:t>‹#›</a:t>
            </a:fld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31085841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" y="9424460"/>
            <a:ext cx="4869701" cy="3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10" tIns="60906" rIns="121810" bIns="60906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600" i="1" smtClean="0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68790" y="8995658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fld id="{44898039-45B0-44CA-B731-AD666ABD42E6}" type="slidenum">
              <a:rPr lang="en-US" altLang="ja-JP">
                <a:solidFill>
                  <a:prstClr val="black"/>
                </a:solidFill>
                <a:latin typeface="Arial"/>
                <a:ea typeface="ＭＳ Ｐゴシック"/>
              </a:rPr>
              <a:pPr eaLnBrk="0" hangingPunct="0"/>
              <a:t>‹#›</a:t>
            </a:fld>
            <a:endParaRPr lang="en-US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4524544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2" y="3077449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58119" indent="0" algn="ctr">
              <a:buNone/>
              <a:defRPr/>
            </a:lvl2pPr>
            <a:lvl3pPr marL="1316240" indent="0" algn="ctr">
              <a:buNone/>
              <a:defRPr/>
            </a:lvl3pPr>
            <a:lvl4pPr marL="1974362" indent="0" algn="ctr">
              <a:buNone/>
              <a:defRPr/>
            </a:lvl4pPr>
            <a:lvl5pPr marL="2632480" indent="0" algn="ctr">
              <a:buNone/>
              <a:defRPr/>
            </a:lvl5pPr>
            <a:lvl6pPr marL="3290600" indent="0" algn="ctr">
              <a:buNone/>
              <a:defRPr/>
            </a:lvl6pPr>
            <a:lvl7pPr marL="3948719" indent="0" algn="ctr">
              <a:buNone/>
              <a:defRPr/>
            </a:lvl7pPr>
            <a:lvl8pPr marL="4606842" indent="0" algn="ctr">
              <a:buNone/>
              <a:defRPr/>
            </a:lvl8pPr>
            <a:lvl9pPr marL="526496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703766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6866323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55" y="6365690"/>
            <a:ext cx="5829301" cy="1967442"/>
          </a:xfrm>
        </p:spPr>
        <p:txBody>
          <a:bodyPr anchor="t"/>
          <a:lstStyle>
            <a:lvl1pPr algn="l">
              <a:defRPr sz="575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55" y="4198600"/>
            <a:ext cx="5829301" cy="2166937"/>
          </a:xfrm>
        </p:spPr>
        <p:txBody>
          <a:bodyPr anchor="b"/>
          <a:lstStyle>
            <a:lvl1pPr marL="0" indent="0">
              <a:buNone/>
              <a:defRPr sz="2879"/>
            </a:lvl1pPr>
            <a:lvl2pPr marL="658119" indent="0">
              <a:buNone/>
              <a:defRPr sz="2591"/>
            </a:lvl2pPr>
            <a:lvl3pPr marL="1316240" indent="0">
              <a:buNone/>
              <a:defRPr sz="2304"/>
            </a:lvl3pPr>
            <a:lvl4pPr marL="1974362" indent="0">
              <a:buNone/>
              <a:defRPr sz="2015"/>
            </a:lvl4pPr>
            <a:lvl5pPr marL="2632480" indent="0">
              <a:buNone/>
              <a:defRPr sz="2015"/>
            </a:lvl5pPr>
            <a:lvl6pPr marL="3290600" indent="0">
              <a:buNone/>
              <a:defRPr sz="2015"/>
            </a:lvl6pPr>
            <a:lvl7pPr marL="3948719" indent="0">
              <a:buNone/>
              <a:defRPr sz="2015"/>
            </a:lvl7pPr>
            <a:lvl8pPr marL="4606842" indent="0">
              <a:buNone/>
              <a:defRPr sz="2015"/>
            </a:lvl8pPr>
            <a:lvl9pPr marL="5264961" indent="0">
              <a:buNone/>
              <a:defRPr sz="201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5131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617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7591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6" y="2311409"/>
            <a:ext cx="3033347" cy="6537502"/>
          </a:xfrm>
        </p:spPr>
        <p:txBody>
          <a:bodyPr/>
          <a:lstStyle>
            <a:lvl1pPr>
              <a:defRPr sz="4031"/>
            </a:lvl1pPr>
            <a:lvl2pPr>
              <a:defRPr sz="3455"/>
            </a:lvl2pPr>
            <a:lvl3pPr>
              <a:defRPr sz="2879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71" y="2311409"/>
            <a:ext cx="3033347" cy="6537502"/>
          </a:xfrm>
        </p:spPr>
        <p:txBody>
          <a:bodyPr/>
          <a:lstStyle>
            <a:lvl1pPr>
              <a:defRPr sz="4031"/>
            </a:lvl1pPr>
            <a:lvl2pPr>
              <a:defRPr sz="3455"/>
            </a:lvl2pPr>
            <a:lvl3pPr>
              <a:defRPr sz="2879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5895933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049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19" indent="0">
              <a:buNone/>
              <a:defRPr sz="2879" b="1"/>
            </a:lvl2pPr>
            <a:lvl3pPr marL="1316240" indent="0">
              <a:buNone/>
              <a:defRPr sz="2591" b="1"/>
            </a:lvl3pPr>
            <a:lvl4pPr marL="1974362" indent="0">
              <a:buNone/>
              <a:defRPr sz="2304" b="1"/>
            </a:lvl4pPr>
            <a:lvl5pPr marL="2632480" indent="0">
              <a:buNone/>
              <a:defRPr sz="2304" b="1"/>
            </a:lvl5pPr>
            <a:lvl6pPr marL="3290600" indent="0">
              <a:buNone/>
              <a:defRPr sz="2304" b="1"/>
            </a:lvl6pPr>
            <a:lvl7pPr marL="3948719" indent="0">
              <a:buNone/>
              <a:defRPr sz="2304" b="1"/>
            </a:lvl7pPr>
            <a:lvl8pPr marL="4606842" indent="0">
              <a:buNone/>
              <a:defRPr sz="2304" b="1"/>
            </a:lvl8pPr>
            <a:lvl9pPr marL="5264961" indent="0">
              <a:buNone/>
              <a:defRPr sz="230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049" cy="5707416"/>
          </a:xfrm>
        </p:spPr>
        <p:txBody>
          <a:bodyPr/>
          <a:lstStyle>
            <a:lvl1pPr>
              <a:defRPr sz="3455"/>
            </a:lvl1pPr>
            <a:lvl2pPr>
              <a:defRPr sz="2879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2" y="2217385"/>
            <a:ext cx="3031148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19" indent="0">
              <a:buNone/>
              <a:defRPr sz="2879" b="1"/>
            </a:lvl2pPr>
            <a:lvl3pPr marL="1316240" indent="0">
              <a:buNone/>
              <a:defRPr sz="2591" b="1"/>
            </a:lvl3pPr>
            <a:lvl4pPr marL="1974362" indent="0">
              <a:buNone/>
              <a:defRPr sz="2304" b="1"/>
            </a:lvl4pPr>
            <a:lvl5pPr marL="2632480" indent="0">
              <a:buNone/>
              <a:defRPr sz="2304" b="1"/>
            </a:lvl5pPr>
            <a:lvl6pPr marL="3290600" indent="0">
              <a:buNone/>
              <a:defRPr sz="2304" b="1"/>
            </a:lvl6pPr>
            <a:lvl7pPr marL="3948719" indent="0">
              <a:buNone/>
              <a:defRPr sz="2304" b="1"/>
            </a:lvl7pPr>
            <a:lvl8pPr marL="4606842" indent="0">
              <a:buNone/>
              <a:defRPr sz="2304" b="1"/>
            </a:lvl8pPr>
            <a:lvl9pPr marL="5264961" indent="0">
              <a:buNone/>
              <a:defRPr sz="230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2" y="3141486"/>
            <a:ext cx="3031148" cy="5707416"/>
          </a:xfrm>
        </p:spPr>
        <p:txBody>
          <a:bodyPr/>
          <a:lstStyle>
            <a:lvl1pPr>
              <a:defRPr sz="3455"/>
            </a:lvl1pPr>
            <a:lvl2pPr>
              <a:defRPr sz="2879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9366057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311754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476598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7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57" y="394415"/>
            <a:ext cx="3833447" cy="8454497"/>
          </a:xfrm>
        </p:spPr>
        <p:txBody>
          <a:bodyPr/>
          <a:lstStyle>
            <a:lvl1pPr>
              <a:defRPr sz="4606"/>
            </a:lvl1pPr>
            <a:lvl2pPr>
              <a:defRPr sz="4031"/>
            </a:lvl2pPr>
            <a:lvl3pPr>
              <a:defRPr sz="3455"/>
            </a:lvl3pPr>
            <a:lvl4pPr>
              <a:defRPr sz="2879"/>
            </a:lvl4pPr>
            <a:lvl5pPr>
              <a:defRPr sz="2879"/>
            </a:lvl5pPr>
            <a:lvl6pPr>
              <a:defRPr sz="2879"/>
            </a:lvl6pPr>
            <a:lvl7pPr>
              <a:defRPr sz="2879"/>
            </a:lvl7pPr>
            <a:lvl8pPr>
              <a:defRPr sz="2879"/>
            </a:lvl8pPr>
            <a:lvl9pPr>
              <a:defRPr sz="287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15"/>
            </a:lvl1pPr>
            <a:lvl2pPr marL="658119" indent="0">
              <a:buNone/>
              <a:defRPr sz="1728"/>
            </a:lvl2pPr>
            <a:lvl3pPr marL="1316240" indent="0">
              <a:buNone/>
              <a:defRPr sz="1440"/>
            </a:lvl3pPr>
            <a:lvl4pPr marL="1974362" indent="0">
              <a:buNone/>
              <a:defRPr sz="1296"/>
            </a:lvl4pPr>
            <a:lvl5pPr marL="2632480" indent="0">
              <a:buNone/>
              <a:defRPr sz="1296"/>
            </a:lvl5pPr>
            <a:lvl6pPr marL="3290600" indent="0">
              <a:buNone/>
              <a:defRPr sz="1296"/>
            </a:lvl6pPr>
            <a:lvl7pPr marL="3948719" indent="0">
              <a:buNone/>
              <a:defRPr sz="1296"/>
            </a:lvl7pPr>
            <a:lvl8pPr marL="4606842" indent="0">
              <a:buNone/>
              <a:defRPr sz="1296"/>
            </a:lvl8pPr>
            <a:lvl9pPr marL="5264961" indent="0">
              <a:buNone/>
              <a:defRPr sz="12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176735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7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06"/>
            </a:lvl1pPr>
            <a:lvl2pPr marL="658119" indent="0">
              <a:buNone/>
              <a:defRPr sz="4031"/>
            </a:lvl2pPr>
            <a:lvl3pPr marL="1316240" indent="0">
              <a:buNone/>
              <a:defRPr sz="3455"/>
            </a:lvl3pPr>
            <a:lvl4pPr marL="1974362" indent="0">
              <a:buNone/>
              <a:defRPr sz="2879"/>
            </a:lvl4pPr>
            <a:lvl5pPr marL="2632480" indent="0">
              <a:buNone/>
              <a:defRPr sz="2879"/>
            </a:lvl5pPr>
            <a:lvl6pPr marL="3290600" indent="0">
              <a:buNone/>
              <a:defRPr sz="2879"/>
            </a:lvl6pPr>
            <a:lvl7pPr marL="3948719" indent="0">
              <a:buNone/>
              <a:defRPr sz="2879"/>
            </a:lvl7pPr>
            <a:lvl8pPr marL="4606842" indent="0">
              <a:buNone/>
              <a:defRPr sz="2879"/>
            </a:lvl8pPr>
            <a:lvl9pPr marL="5264961" indent="0">
              <a:buNone/>
              <a:defRPr sz="2879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15"/>
            </a:lvl1pPr>
            <a:lvl2pPr marL="658119" indent="0">
              <a:buNone/>
              <a:defRPr sz="1728"/>
            </a:lvl2pPr>
            <a:lvl3pPr marL="1316240" indent="0">
              <a:buNone/>
              <a:defRPr sz="1440"/>
            </a:lvl3pPr>
            <a:lvl4pPr marL="1974362" indent="0">
              <a:buNone/>
              <a:defRPr sz="1296"/>
            </a:lvl4pPr>
            <a:lvl5pPr marL="2632480" indent="0">
              <a:buNone/>
              <a:defRPr sz="1296"/>
            </a:lvl5pPr>
            <a:lvl6pPr marL="3290600" indent="0">
              <a:buNone/>
              <a:defRPr sz="1296"/>
            </a:lvl6pPr>
            <a:lvl7pPr marL="3948719" indent="0">
              <a:buNone/>
              <a:defRPr sz="1296"/>
            </a:lvl7pPr>
            <a:lvl8pPr marL="4606842" indent="0">
              <a:buNone/>
              <a:defRPr sz="1296"/>
            </a:lvl8pPr>
            <a:lvl9pPr marL="5264961" indent="0">
              <a:buNone/>
              <a:defRPr sz="12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6963985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86653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8" y="12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8" y="12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986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9" y="12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633620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1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094048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71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56" y="394416"/>
            <a:ext cx="3833447" cy="8454497"/>
          </a:xfrm>
        </p:spPr>
        <p:txBody>
          <a:bodyPr/>
          <a:lstStyle>
            <a:lvl1pPr>
              <a:defRPr sz="4593"/>
            </a:lvl1pPr>
            <a:lvl2pPr>
              <a:defRPr sz="4018"/>
            </a:lvl2pPr>
            <a:lvl3pPr>
              <a:defRPr sz="3443"/>
            </a:lvl3pPr>
            <a:lvl4pPr>
              <a:defRPr sz="2871"/>
            </a:lvl4pPr>
            <a:lvl5pPr>
              <a:defRPr sz="2871"/>
            </a:lvl5pPr>
            <a:lvl6pPr>
              <a:defRPr sz="2871"/>
            </a:lvl6pPr>
            <a:lvl7pPr>
              <a:defRPr sz="2871"/>
            </a:lvl7pPr>
            <a:lvl8pPr>
              <a:defRPr sz="2871"/>
            </a:lvl8pPr>
            <a:lvl9pPr>
              <a:defRPr sz="287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11"/>
            </a:lvl1pPr>
            <a:lvl2pPr marL="656041" indent="0">
              <a:buNone/>
              <a:defRPr sz="1722"/>
            </a:lvl2pPr>
            <a:lvl3pPr marL="1312083" indent="0">
              <a:buNone/>
              <a:defRPr sz="1436"/>
            </a:lvl3pPr>
            <a:lvl4pPr marL="1968126" indent="0">
              <a:buNone/>
              <a:defRPr sz="1291"/>
            </a:lvl4pPr>
            <a:lvl5pPr marL="2624167" indent="0">
              <a:buNone/>
              <a:defRPr sz="1291"/>
            </a:lvl5pPr>
            <a:lvl6pPr marL="3280209" indent="0">
              <a:buNone/>
              <a:defRPr sz="1291"/>
            </a:lvl6pPr>
            <a:lvl7pPr marL="3936249" indent="0">
              <a:buNone/>
              <a:defRPr sz="1291"/>
            </a:lvl7pPr>
            <a:lvl8pPr marL="4592292" indent="0">
              <a:buNone/>
              <a:defRPr sz="1291"/>
            </a:lvl8pPr>
            <a:lvl9pPr marL="5248333" indent="0">
              <a:buNone/>
              <a:defRPr sz="12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3758093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68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57800" y="9391748"/>
            <a:ext cx="1600200" cy="471176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>
              <a:defRPr/>
            </a:pPr>
            <a:fld id="{35C1E978-A3B9-4673-8199-37972939230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1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1" y="3077448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58147" indent="0" algn="ctr">
              <a:buNone/>
              <a:defRPr/>
            </a:lvl2pPr>
            <a:lvl3pPr marL="1316295" indent="0" algn="ctr">
              <a:buNone/>
              <a:defRPr/>
            </a:lvl3pPr>
            <a:lvl4pPr marL="1974444" indent="0" algn="ctr">
              <a:buNone/>
              <a:defRPr/>
            </a:lvl4pPr>
            <a:lvl5pPr marL="2632591" indent="0" algn="ctr">
              <a:buNone/>
              <a:defRPr/>
            </a:lvl5pPr>
            <a:lvl6pPr marL="3290739" indent="0" algn="ctr">
              <a:buNone/>
              <a:defRPr/>
            </a:lvl6pPr>
            <a:lvl7pPr marL="3948886" indent="0" algn="ctr">
              <a:buNone/>
              <a:defRPr/>
            </a:lvl7pPr>
            <a:lvl8pPr marL="4607035" indent="0" algn="ctr">
              <a:buNone/>
              <a:defRPr/>
            </a:lvl8pPr>
            <a:lvl9pPr marL="5265182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3069808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551030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54" y="6365689"/>
            <a:ext cx="5829301" cy="1967442"/>
          </a:xfrm>
        </p:spPr>
        <p:txBody>
          <a:bodyPr anchor="t"/>
          <a:lstStyle>
            <a:lvl1pPr algn="l">
              <a:defRPr sz="575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54" y="4198599"/>
            <a:ext cx="5829301" cy="2166937"/>
          </a:xfrm>
        </p:spPr>
        <p:txBody>
          <a:bodyPr anchor="b"/>
          <a:lstStyle>
            <a:lvl1pPr marL="0" indent="0">
              <a:buNone/>
              <a:defRPr sz="2880"/>
            </a:lvl1pPr>
            <a:lvl2pPr marL="658147" indent="0">
              <a:buNone/>
              <a:defRPr sz="2591"/>
            </a:lvl2pPr>
            <a:lvl3pPr marL="1316295" indent="0">
              <a:buNone/>
              <a:defRPr sz="2304"/>
            </a:lvl3pPr>
            <a:lvl4pPr marL="1974444" indent="0">
              <a:buNone/>
              <a:defRPr sz="2016"/>
            </a:lvl4pPr>
            <a:lvl5pPr marL="2632591" indent="0">
              <a:buNone/>
              <a:defRPr sz="2016"/>
            </a:lvl5pPr>
            <a:lvl6pPr marL="3290739" indent="0">
              <a:buNone/>
              <a:defRPr sz="2016"/>
            </a:lvl6pPr>
            <a:lvl7pPr marL="3948886" indent="0">
              <a:buNone/>
              <a:defRPr sz="2016"/>
            </a:lvl7pPr>
            <a:lvl8pPr marL="4607035" indent="0">
              <a:buNone/>
              <a:defRPr sz="2016"/>
            </a:lvl8pPr>
            <a:lvl9pPr marL="5265182" indent="0">
              <a:buNone/>
              <a:defRPr sz="201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91039618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9"/>
            <a:ext cx="3033347" cy="6537502"/>
          </a:xfrm>
        </p:spPr>
        <p:txBody>
          <a:bodyPr/>
          <a:lstStyle>
            <a:lvl1pPr>
              <a:defRPr sz="4031"/>
            </a:lvl1pPr>
            <a:lvl2pPr>
              <a:defRPr sz="3455"/>
            </a:lvl2pPr>
            <a:lvl3pPr>
              <a:defRPr sz="2880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70" y="2311409"/>
            <a:ext cx="3033347" cy="6537502"/>
          </a:xfrm>
        </p:spPr>
        <p:txBody>
          <a:bodyPr/>
          <a:lstStyle>
            <a:lvl1pPr>
              <a:defRPr sz="4031"/>
            </a:lvl1pPr>
            <a:lvl2pPr>
              <a:defRPr sz="3455"/>
            </a:lvl2pPr>
            <a:lvl3pPr>
              <a:defRPr sz="2880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20211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47" indent="0">
              <a:buNone/>
              <a:defRPr sz="2880" b="1"/>
            </a:lvl2pPr>
            <a:lvl3pPr marL="1316295" indent="0">
              <a:buNone/>
              <a:defRPr sz="2591" b="1"/>
            </a:lvl3pPr>
            <a:lvl4pPr marL="1974444" indent="0">
              <a:buNone/>
              <a:defRPr sz="2304" b="1"/>
            </a:lvl4pPr>
            <a:lvl5pPr marL="2632591" indent="0">
              <a:buNone/>
              <a:defRPr sz="2304" b="1"/>
            </a:lvl5pPr>
            <a:lvl6pPr marL="3290739" indent="0">
              <a:buNone/>
              <a:defRPr sz="2304" b="1"/>
            </a:lvl6pPr>
            <a:lvl7pPr marL="3948886" indent="0">
              <a:buNone/>
              <a:defRPr sz="2304" b="1"/>
            </a:lvl7pPr>
            <a:lvl8pPr marL="4607035" indent="0">
              <a:buNone/>
              <a:defRPr sz="2304" b="1"/>
            </a:lvl8pPr>
            <a:lvl9pPr marL="5265182" indent="0">
              <a:buNone/>
              <a:defRPr sz="230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3455"/>
            </a:lvl1pPr>
            <a:lvl2pPr>
              <a:defRPr sz="2880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2" y="2217385"/>
            <a:ext cx="3031148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47" indent="0">
              <a:buNone/>
              <a:defRPr sz="2880" b="1"/>
            </a:lvl2pPr>
            <a:lvl3pPr marL="1316295" indent="0">
              <a:buNone/>
              <a:defRPr sz="2591" b="1"/>
            </a:lvl3pPr>
            <a:lvl4pPr marL="1974444" indent="0">
              <a:buNone/>
              <a:defRPr sz="2304" b="1"/>
            </a:lvl4pPr>
            <a:lvl5pPr marL="2632591" indent="0">
              <a:buNone/>
              <a:defRPr sz="2304" b="1"/>
            </a:lvl5pPr>
            <a:lvl6pPr marL="3290739" indent="0">
              <a:buNone/>
              <a:defRPr sz="2304" b="1"/>
            </a:lvl6pPr>
            <a:lvl7pPr marL="3948886" indent="0">
              <a:buNone/>
              <a:defRPr sz="2304" b="1"/>
            </a:lvl7pPr>
            <a:lvl8pPr marL="4607035" indent="0">
              <a:buNone/>
              <a:defRPr sz="2304" b="1"/>
            </a:lvl8pPr>
            <a:lvl9pPr marL="5265182" indent="0">
              <a:buNone/>
              <a:defRPr sz="230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2" y="3141486"/>
            <a:ext cx="3031148" cy="5707416"/>
          </a:xfrm>
        </p:spPr>
        <p:txBody>
          <a:bodyPr/>
          <a:lstStyle>
            <a:lvl1pPr>
              <a:defRPr sz="3455"/>
            </a:lvl1pPr>
            <a:lvl2pPr>
              <a:defRPr sz="2880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7598403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1542307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14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56" y="394413"/>
            <a:ext cx="3833447" cy="8454497"/>
          </a:xfrm>
        </p:spPr>
        <p:txBody>
          <a:bodyPr/>
          <a:lstStyle>
            <a:lvl1pPr>
              <a:defRPr sz="4608"/>
            </a:lvl1pPr>
            <a:lvl2pPr>
              <a:defRPr sz="4031"/>
            </a:lvl2pPr>
            <a:lvl3pPr>
              <a:defRPr sz="3455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16"/>
            </a:lvl1pPr>
            <a:lvl2pPr marL="658147" indent="0">
              <a:buNone/>
              <a:defRPr sz="1728"/>
            </a:lvl2pPr>
            <a:lvl3pPr marL="1316295" indent="0">
              <a:buNone/>
              <a:defRPr sz="1440"/>
            </a:lvl3pPr>
            <a:lvl4pPr marL="1974444" indent="0">
              <a:buNone/>
              <a:defRPr sz="1296"/>
            </a:lvl4pPr>
            <a:lvl5pPr marL="2632591" indent="0">
              <a:buNone/>
              <a:defRPr sz="1296"/>
            </a:lvl5pPr>
            <a:lvl6pPr marL="3290739" indent="0">
              <a:buNone/>
              <a:defRPr sz="1296"/>
            </a:lvl6pPr>
            <a:lvl7pPr marL="3948886" indent="0">
              <a:buNone/>
              <a:defRPr sz="1296"/>
            </a:lvl7pPr>
            <a:lvl8pPr marL="4607035" indent="0">
              <a:buNone/>
              <a:defRPr sz="1296"/>
            </a:lvl8pPr>
            <a:lvl9pPr marL="5265182" indent="0">
              <a:buNone/>
              <a:defRPr sz="12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898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08"/>
            </a:lvl1pPr>
            <a:lvl2pPr marL="658147" indent="0">
              <a:buNone/>
              <a:defRPr sz="4031"/>
            </a:lvl2pPr>
            <a:lvl3pPr marL="1316295" indent="0">
              <a:buNone/>
              <a:defRPr sz="3455"/>
            </a:lvl3pPr>
            <a:lvl4pPr marL="1974444" indent="0">
              <a:buNone/>
              <a:defRPr sz="2880"/>
            </a:lvl4pPr>
            <a:lvl5pPr marL="2632591" indent="0">
              <a:buNone/>
              <a:defRPr sz="2880"/>
            </a:lvl5pPr>
            <a:lvl6pPr marL="3290739" indent="0">
              <a:buNone/>
              <a:defRPr sz="2880"/>
            </a:lvl6pPr>
            <a:lvl7pPr marL="3948886" indent="0">
              <a:buNone/>
              <a:defRPr sz="2880"/>
            </a:lvl7pPr>
            <a:lvl8pPr marL="4607035" indent="0">
              <a:buNone/>
              <a:defRPr sz="2880"/>
            </a:lvl8pPr>
            <a:lvl9pPr marL="5265182" indent="0">
              <a:buNone/>
              <a:defRPr sz="288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16"/>
            </a:lvl1pPr>
            <a:lvl2pPr marL="658147" indent="0">
              <a:buNone/>
              <a:defRPr sz="1728"/>
            </a:lvl2pPr>
            <a:lvl3pPr marL="1316295" indent="0">
              <a:buNone/>
              <a:defRPr sz="1440"/>
            </a:lvl3pPr>
            <a:lvl4pPr marL="1974444" indent="0">
              <a:buNone/>
              <a:defRPr sz="1296"/>
            </a:lvl4pPr>
            <a:lvl5pPr marL="2632591" indent="0">
              <a:buNone/>
              <a:defRPr sz="1296"/>
            </a:lvl5pPr>
            <a:lvl6pPr marL="3290739" indent="0">
              <a:buNone/>
              <a:defRPr sz="1296"/>
            </a:lvl6pPr>
            <a:lvl7pPr marL="3948886" indent="0">
              <a:buNone/>
              <a:defRPr sz="1296"/>
            </a:lvl7pPr>
            <a:lvl8pPr marL="4607035" indent="0">
              <a:buNone/>
              <a:defRPr sz="1296"/>
            </a:lvl8pPr>
            <a:lvl9pPr marL="5265182" indent="0">
              <a:buNone/>
              <a:defRPr sz="12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712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71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593"/>
            </a:lvl1pPr>
            <a:lvl2pPr marL="656041" indent="0">
              <a:buNone/>
              <a:defRPr sz="4018"/>
            </a:lvl2pPr>
            <a:lvl3pPr marL="1312083" indent="0">
              <a:buNone/>
              <a:defRPr sz="3443"/>
            </a:lvl3pPr>
            <a:lvl4pPr marL="1968126" indent="0">
              <a:buNone/>
              <a:defRPr sz="2871"/>
            </a:lvl4pPr>
            <a:lvl5pPr marL="2624167" indent="0">
              <a:buNone/>
              <a:defRPr sz="2871"/>
            </a:lvl5pPr>
            <a:lvl6pPr marL="3280209" indent="0">
              <a:buNone/>
              <a:defRPr sz="2871"/>
            </a:lvl6pPr>
            <a:lvl7pPr marL="3936249" indent="0">
              <a:buNone/>
              <a:defRPr sz="2871"/>
            </a:lvl7pPr>
            <a:lvl8pPr marL="4592292" indent="0">
              <a:buNone/>
              <a:defRPr sz="2871"/>
            </a:lvl8pPr>
            <a:lvl9pPr marL="5248333" indent="0">
              <a:buNone/>
              <a:defRPr sz="2871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11"/>
            </a:lvl1pPr>
            <a:lvl2pPr marL="656041" indent="0">
              <a:buNone/>
              <a:defRPr sz="1722"/>
            </a:lvl2pPr>
            <a:lvl3pPr marL="1312083" indent="0">
              <a:buNone/>
              <a:defRPr sz="1436"/>
            </a:lvl3pPr>
            <a:lvl4pPr marL="1968126" indent="0">
              <a:buNone/>
              <a:defRPr sz="1291"/>
            </a:lvl4pPr>
            <a:lvl5pPr marL="2624167" indent="0">
              <a:buNone/>
              <a:defRPr sz="1291"/>
            </a:lvl5pPr>
            <a:lvl6pPr marL="3280209" indent="0">
              <a:buNone/>
              <a:defRPr sz="1291"/>
            </a:lvl6pPr>
            <a:lvl7pPr marL="3936249" indent="0">
              <a:buNone/>
              <a:defRPr sz="1291"/>
            </a:lvl7pPr>
            <a:lvl8pPr marL="4592292" indent="0">
              <a:buNone/>
              <a:defRPr sz="1291"/>
            </a:lvl8pPr>
            <a:lvl9pPr marL="5248333" indent="0">
              <a:buNone/>
              <a:defRPr sz="12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555717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041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11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" y="11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0145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8" y="11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8448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1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74442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5" y="3077468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60" indent="0" algn="ctr">
              <a:buNone/>
              <a:defRPr/>
            </a:lvl2pPr>
            <a:lvl3pPr marL="1320521" indent="0" algn="ctr">
              <a:buNone/>
              <a:defRPr/>
            </a:lvl3pPr>
            <a:lvl4pPr marL="1980782" indent="0" algn="ctr">
              <a:buNone/>
              <a:defRPr/>
            </a:lvl4pPr>
            <a:lvl5pPr marL="2641042" indent="0" algn="ctr">
              <a:buNone/>
              <a:defRPr/>
            </a:lvl5pPr>
            <a:lvl6pPr marL="3301303" indent="0" algn="ctr">
              <a:buNone/>
              <a:defRPr/>
            </a:lvl6pPr>
            <a:lvl7pPr marL="3961563" indent="0" algn="ctr">
              <a:buNone/>
              <a:defRPr/>
            </a:lvl7pPr>
            <a:lvl8pPr marL="4621824" indent="0" algn="ctr">
              <a:buNone/>
              <a:defRPr/>
            </a:lvl8pPr>
            <a:lvl9pPr marL="528208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5243580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691071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0" y="6365709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0" y="4198599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60" indent="0">
              <a:buNone/>
              <a:defRPr sz="2600"/>
            </a:lvl2pPr>
            <a:lvl3pPr marL="1320521" indent="0">
              <a:buNone/>
              <a:defRPr sz="2311"/>
            </a:lvl3pPr>
            <a:lvl4pPr marL="1980782" indent="0">
              <a:buNone/>
              <a:defRPr sz="2022"/>
            </a:lvl4pPr>
            <a:lvl5pPr marL="2641042" indent="0">
              <a:buNone/>
              <a:defRPr sz="2022"/>
            </a:lvl5pPr>
            <a:lvl6pPr marL="3301303" indent="0">
              <a:buNone/>
              <a:defRPr sz="2022"/>
            </a:lvl6pPr>
            <a:lvl7pPr marL="3961563" indent="0">
              <a:buNone/>
              <a:defRPr sz="2022"/>
            </a:lvl7pPr>
            <a:lvl8pPr marL="4621824" indent="0">
              <a:buNone/>
              <a:defRPr sz="2022"/>
            </a:lvl8pPr>
            <a:lvl9pPr marL="5282084" indent="0">
              <a:buNone/>
              <a:defRPr sz="202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69028754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69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214733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7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6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6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7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7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2313625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4676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380598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16429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61" y="394410"/>
            <a:ext cx="3833447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43682656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60" indent="0">
              <a:buNone/>
              <a:defRPr sz="4044"/>
            </a:lvl2pPr>
            <a:lvl3pPr marL="1320521" indent="0">
              <a:buNone/>
              <a:defRPr sz="3467"/>
            </a:lvl3pPr>
            <a:lvl4pPr marL="1980782" indent="0">
              <a:buNone/>
              <a:defRPr sz="2889"/>
            </a:lvl4pPr>
            <a:lvl5pPr marL="2641042" indent="0">
              <a:buNone/>
              <a:defRPr sz="2889"/>
            </a:lvl5pPr>
            <a:lvl6pPr marL="3301303" indent="0">
              <a:buNone/>
              <a:defRPr sz="2889"/>
            </a:lvl6pPr>
            <a:lvl7pPr marL="3961563" indent="0">
              <a:buNone/>
              <a:defRPr sz="2889"/>
            </a:lvl7pPr>
            <a:lvl8pPr marL="4621824" indent="0">
              <a:buNone/>
              <a:defRPr sz="2889"/>
            </a:lvl8pPr>
            <a:lvl9pPr marL="5282084" indent="0">
              <a:buNone/>
              <a:defRPr sz="2889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1671874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68862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8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3" y="8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1931468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" y="8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888652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7" y="2311407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86236848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5" y="3077468"/>
            <a:ext cx="5829301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60" indent="0" algn="ctr">
              <a:buNone/>
              <a:defRPr/>
            </a:lvl2pPr>
            <a:lvl3pPr marL="1320521" indent="0" algn="ctr">
              <a:buNone/>
              <a:defRPr/>
            </a:lvl3pPr>
            <a:lvl4pPr marL="1980782" indent="0" algn="ctr">
              <a:buNone/>
              <a:defRPr/>
            </a:lvl4pPr>
            <a:lvl5pPr marL="2641042" indent="0" algn="ctr">
              <a:buNone/>
              <a:defRPr/>
            </a:lvl5pPr>
            <a:lvl6pPr marL="3301303" indent="0" algn="ctr">
              <a:buNone/>
              <a:defRPr/>
            </a:lvl6pPr>
            <a:lvl7pPr marL="3961563" indent="0" algn="ctr">
              <a:buNone/>
              <a:defRPr/>
            </a:lvl7pPr>
            <a:lvl8pPr marL="4621824" indent="0" algn="ctr">
              <a:buNone/>
              <a:defRPr/>
            </a:lvl8pPr>
            <a:lvl9pPr marL="5282084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789797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7384449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0" y="6365709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0" y="4198599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60" indent="0">
              <a:buNone/>
              <a:defRPr sz="2600"/>
            </a:lvl2pPr>
            <a:lvl3pPr marL="1320521" indent="0">
              <a:buNone/>
              <a:defRPr sz="2311"/>
            </a:lvl3pPr>
            <a:lvl4pPr marL="1980782" indent="0">
              <a:buNone/>
              <a:defRPr sz="2022"/>
            </a:lvl4pPr>
            <a:lvl5pPr marL="2641042" indent="0">
              <a:buNone/>
              <a:defRPr sz="2022"/>
            </a:lvl5pPr>
            <a:lvl6pPr marL="3301303" indent="0">
              <a:buNone/>
              <a:defRPr sz="2022"/>
            </a:lvl6pPr>
            <a:lvl7pPr marL="3961563" indent="0">
              <a:buNone/>
              <a:defRPr sz="2022"/>
            </a:lvl7pPr>
            <a:lvl8pPr marL="4621824" indent="0">
              <a:buNone/>
              <a:defRPr sz="2022"/>
            </a:lvl8pPr>
            <a:lvl9pPr marL="5282084" indent="0">
              <a:buNone/>
              <a:defRPr sz="202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1095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14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8" y="14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7121217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69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88480587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7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6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6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7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7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84251152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08744176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735542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61" y="394410"/>
            <a:ext cx="3833447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0577293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60" indent="0">
              <a:buNone/>
              <a:defRPr sz="4044"/>
            </a:lvl2pPr>
            <a:lvl3pPr marL="1320521" indent="0">
              <a:buNone/>
              <a:defRPr sz="3467"/>
            </a:lvl3pPr>
            <a:lvl4pPr marL="1980782" indent="0">
              <a:buNone/>
              <a:defRPr sz="2889"/>
            </a:lvl4pPr>
            <a:lvl5pPr marL="2641042" indent="0">
              <a:buNone/>
              <a:defRPr sz="2889"/>
            </a:lvl5pPr>
            <a:lvl6pPr marL="3301303" indent="0">
              <a:buNone/>
              <a:defRPr sz="2889"/>
            </a:lvl6pPr>
            <a:lvl7pPr marL="3961563" indent="0">
              <a:buNone/>
              <a:defRPr sz="2889"/>
            </a:lvl7pPr>
            <a:lvl8pPr marL="4621824" indent="0">
              <a:buNone/>
              <a:defRPr sz="2889"/>
            </a:lvl8pPr>
            <a:lvl9pPr marL="5282084" indent="0">
              <a:buNone/>
              <a:defRPr sz="2889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5930086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2770218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8"/>
            <a:ext cx="1628775" cy="884890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3" y="8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0625714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" y="8"/>
            <a:ext cx="6515101" cy="884890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72435547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" y="0"/>
            <a:ext cx="5265494" cy="68791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7" y="2311407"/>
            <a:ext cx="6172200" cy="6537502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240842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8" y="14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971783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48277" y="9378599"/>
            <a:ext cx="1600200" cy="527403"/>
          </a:xfrm>
        </p:spPr>
        <p:txBody>
          <a:bodyPr/>
          <a:lstStyle>
            <a:lvl1pPr>
              <a:defRPr sz="1733">
                <a:solidFill>
                  <a:schemeClr val="tx1"/>
                </a:solidFill>
              </a:defRPr>
            </a:lvl1pPr>
          </a:lstStyle>
          <a:p>
            <a:fld id="{3DFBBB8F-F31C-4696-8745-3328251D1135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99866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5" y="3077468"/>
            <a:ext cx="5829301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60" indent="0" algn="ctr">
              <a:buNone/>
              <a:defRPr/>
            </a:lvl2pPr>
            <a:lvl3pPr marL="1320521" indent="0" algn="ctr">
              <a:buNone/>
              <a:defRPr/>
            </a:lvl3pPr>
            <a:lvl4pPr marL="1980782" indent="0" algn="ctr">
              <a:buNone/>
              <a:defRPr/>
            </a:lvl4pPr>
            <a:lvl5pPr marL="2641042" indent="0" algn="ctr">
              <a:buNone/>
              <a:defRPr/>
            </a:lvl5pPr>
            <a:lvl6pPr marL="3301303" indent="0" algn="ctr">
              <a:buNone/>
              <a:defRPr/>
            </a:lvl6pPr>
            <a:lvl7pPr marL="3961563" indent="0" algn="ctr">
              <a:buNone/>
              <a:defRPr/>
            </a:lvl7pPr>
            <a:lvl8pPr marL="4621824" indent="0" algn="ctr">
              <a:buNone/>
              <a:defRPr/>
            </a:lvl8pPr>
            <a:lvl9pPr marL="5282084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9509026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37442104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0" y="6365709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0" y="4198599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60" indent="0">
              <a:buNone/>
              <a:defRPr sz="2600"/>
            </a:lvl2pPr>
            <a:lvl3pPr marL="1320521" indent="0">
              <a:buNone/>
              <a:defRPr sz="2311"/>
            </a:lvl3pPr>
            <a:lvl4pPr marL="1980782" indent="0">
              <a:buNone/>
              <a:defRPr sz="2022"/>
            </a:lvl4pPr>
            <a:lvl5pPr marL="2641042" indent="0">
              <a:buNone/>
              <a:defRPr sz="2022"/>
            </a:lvl5pPr>
            <a:lvl6pPr marL="3301303" indent="0">
              <a:buNone/>
              <a:defRPr sz="2022"/>
            </a:lvl6pPr>
            <a:lvl7pPr marL="3961563" indent="0">
              <a:buNone/>
              <a:defRPr sz="2022"/>
            </a:lvl7pPr>
            <a:lvl8pPr marL="4621824" indent="0">
              <a:buNone/>
              <a:defRPr sz="2022"/>
            </a:lvl8pPr>
            <a:lvl9pPr marL="5282084" indent="0">
              <a:buNone/>
              <a:defRPr sz="202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9147381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69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8155152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7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6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6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7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7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29666402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5103959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614772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61" y="394410"/>
            <a:ext cx="3833447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01526463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60" indent="0">
              <a:buNone/>
              <a:defRPr sz="4044"/>
            </a:lvl2pPr>
            <a:lvl3pPr marL="1320521" indent="0">
              <a:buNone/>
              <a:defRPr sz="3467"/>
            </a:lvl3pPr>
            <a:lvl4pPr marL="1980782" indent="0">
              <a:buNone/>
              <a:defRPr sz="2889"/>
            </a:lvl4pPr>
            <a:lvl5pPr marL="2641042" indent="0">
              <a:buNone/>
              <a:defRPr sz="2889"/>
            </a:lvl5pPr>
            <a:lvl6pPr marL="3301303" indent="0">
              <a:buNone/>
              <a:defRPr sz="2889"/>
            </a:lvl6pPr>
            <a:lvl7pPr marL="3961563" indent="0">
              <a:buNone/>
              <a:defRPr sz="2889"/>
            </a:lvl7pPr>
            <a:lvl8pPr marL="4621824" indent="0">
              <a:buNone/>
              <a:defRPr sz="2889"/>
            </a:lvl8pPr>
            <a:lvl9pPr marL="5282084" indent="0">
              <a:buNone/>
              <a:defRPr sz="2889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05828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2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70206249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0060713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8"/>
            <a:ext cx="1628775" cy="884890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3" y="8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01581017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" y="8"/>
            <a:ext cx="6515101" cy="884890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81116304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" y="0"/>
            <a:ext cx="5265494" cy="68791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7" y="2311407"/>
            <a:ext cx="6172200" cy="6537502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790101754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5" y="3077468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60" indent="0" algn="ctr">
              <a:buNone/>
              <a:defRPr/>
            </a:lvl2pPr>
            <a:lvl3pPr marL="1320521" indent="0" algn="ctr">
              <a:buNone/>
              <a:defRPr/>
            </a:lvl3pPr>
            <a:lvl4pPr marL="1980782" indent="0" algn="ctr">
              <a:buNone/>
              <a:defRPr/>
            </a:lvl4pPr>
            <a:lvl5pPr marL="2641042" indent="0" algn="ctr">
              <a:buNone/>
              <a:defRPr/>
            </a:lvl5pPr>
            <a:lvl6pPr marL="3301303" indent="0" algn="ctr">
              <a:buNone/>
              <a:defRPr/>
            </a:lvl6pPr>
            <a:lvl7pPr marL="3961563" indent="0" algn="ctr">
              <a:buNone/>
              <a:defRPr/>
            </a:lvl7pPr>
            <a:lvl8pPr marL="4621824" indent="0" algn="ctr">
              <a:buNone/>
              <a:defRPr/>
            </a:lvl8pPr>
            <a:lvl9pPr marL="528208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669757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3185218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0" y="6365709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0" y="4198599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60" indent="0">
              <a:buNone/>
              <a:defRPr sz="2600"/>
            </a:lvl2pPr>
            <a:lvl3pPr marL="1320521" indent="0">
              <a:buNone/>
              <a:defRPr sz="2311"/>
            </a:lvl3pPr>
            <a:lvl4pPr marL="1980782" indent="0">
              <a:buNone/>
              <a:defRPr sz="2022"/>
            </a:lvl4pPr>
            <a:lvl5pPr marL="2641042" indent="0">
              <a:buNone/>
              <a:defRPr sz="2022"/>
            </a:lvl5pPr>
            <a:lvl6pPr marL="3301303" indent="0">
              <a:buNone/>
              <a:defRPr sz="2022"/>
            </a:lvl6pPr>
            <a:lvl7pPr marL="3961563" indent="0">
              <a:buNone/>
              <a:defRPr sz="2022"/>
            </a:lvl7pPr>
            <a:lvl8pPr marL="4621824" indent="0">
              <a:buNone/>
              <a:defRPr sz="2022"/>
            </a:lvl8pPr>
            <a:lvl9pPr marL="5282084" indent="0">
              <a:buNone/>
              <a:defRPr sz="202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61535973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69" y="2311407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1667049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7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6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6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7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7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8270176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2464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463" y="3077848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82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55964" indent="0" algn="ctr">
              <a:buNone/>
              <a:defRPr/>
            </a:lvl2pPr>
            <a:lvl3pPr marL="1311928" indent="0" algn="ctr">
              <a:buNone/>
              <a:defRPr/>
            </a:lvl3pPr>
            <a:lvl4pPr marL="1967891" indent="0" algn="ctr">
              <a:buNone/>
              <a:defRPr/>
            </a:lvl4pPr>
            <a:lvl5pPr marL="2623858" indent="0" algn="ctr">
              <a:buNone/>
              <a:defRPr/>
            </a:lvl5pPr>
            <a:lvl6pPr marL="3279824" indent="0" algn="ctr">
              <a:buNone/>
              <a:defRPr/>
            </a:lvl6pPr>
            <a:lvl7pPr marL="3935788" indent="0" algn="ctr">
              <a:buNone/>
              <a:defRPr/>
            </a:lvl7pPr>
            <a:lvl8pPr marL="4591750" indent="0" algn="ctr">
              <a:buNone/>
              <a:defRPr/>
            </a:lvl8pPr>
            <a:lvl9pPr marL="5247716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0166613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358750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61" y="394410"/>
            <a:ext cx="3833447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4734736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60" indent="0">
              <a:buNone/>
              <a:defRPr sz="4044"/>
            </a:lvl2pPr>
            <a:lvl3pPr marL="1320521" indent="0">
              <a:buNone/>
              <a:defRPr sz="3467"/>
            </a:lvl3pPr>
            <a:lvl4pPr marL="1980782" indent="0">
              <a:buNone/>
              <a:defRPr sz="2889"/>
            </a:lvl4pPr>
            <a:lvl5pPr marL="2641042" indent="0">
              <a:buNone/>
              <a:defRPr sz="2889"/>
            </a:lvl5pPr>
            <a:lvl6pPr marL="3301303" indent="0">
              <a:buNone/>
              <a:defRPr sz="2889"/>
            </a:lvl6pPr>
            <a:lvl7pPr marL="3961563" indent="0">
              <a:buNone/>
              <a:defRPr sz="2889"/>
            </a:lvl7pPr>
            <a:lvl8pPr marL="4621824" indent="0">
              <a:buNone/>
              <a:defRPr sz="2889"/>
            </a:lvl8pPr>
            <a:lvl9pPr marL="5282084" indent="0">
              <a:buNone/>
              <a:defRPr sz="2889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79018594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953545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8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3" y="8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8449720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" y="8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7199596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7" y="2311407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519685683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4" y="3077461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3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51809" indent="0" algn="ctr">
              <a:buNone/>
              <a:defRPr/>
            </a:lvl2pPr>
            <a:lvl3pPr marL="1303619" indent="0" algn="ctr">
              <a:buNone/>
              <a:defRPr/>
            </a:lvl3pPr>
            <a:lvl4pPr marL="1955430" indent="0" algn="ctr">
              <a:buNone/>
              <a:defRPr/>
            </a:lvl4pPr>
            <a:lvl5pPr marL="2607239" indent="0" algn="ctr">
              <a:buNone/>
              <a:defRPr/>
            </a:lvl5pPr>
            <a:lvl6pPr marL="3259049" indent="0" algn="ctr">
              <a:buNone/>
              <a:defRPr/>
            </a:lvl6pPr>
            <a:lvl7pPr marL="3910856" indent="0" algn="ctr">
              <a:buNone/>
              <a:defRPr/>
            </a:lvl7pPr>
            <a:lvl8pPr marL="4562667" indent="0" algn="ctr">
              <a:buNone/>
              <a:defRPr/>
            </a:lvl8pPr>
            <a:lvl9pPr marL="5214476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4426428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82431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58" y="6365702"/>
            <a:ext cx="5829301" cy="1967442"/>
          </a:xfrm>
        </p:spPr>
        <p:txBody>
          <a:bodyPr anchor="t"/>
          <a:lstStyle>
            <a:lvl1pPr algn="l">
              <a:defRPr sz="57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58" y="4198599"/>
            <a:ext cx="5829301" cy="2166937"/>
          </a:xfrm>
        </p:spPr>
        <p:txBody>
          <a:bodyPr anchor="b"/>
          <a:lstStyle>
            <a:lvl1pPr marL="0" indent="0">
              <a:buNone/>
              <a:defRPr sz="2853"/>
            </a:lvl1pPr>
            <a:lvl2pPr marL="651809" indent="0">
              <a:buNone/>
              <a:defRPr sz="2565"/>
            </a:lvl2pPr>
            <a:lvl3pPr marL="1303619" indent="0">
              <a:buNone/>
              <a:defRPr sz="2282"/>
            </a:lvl3pPr>
            <a:lvl4pPr marL="1955430" indent="0">
              <a:buNone/>
              <a:defRPr sz="1999"/>
            </a:lvl4pPr>
            <a:lvl5pPr marL="2607239" indent="0">
              <a:buNone/>
              <a:defRPr sz="1999"/>
            </a:lvl5pPr>
            <a:lvl6pPr marL="3259049" indent="0">
              <a:buNone/>
              <a:defRPr sz="1999"/>
            </a:lvl6pPr>
            <a:lvl7pPr marL="3910856" indent="0">
              <a:buNone/>
              <a:defRPr sz="1999"/>
            </a:lvl7pPr>
            <a:lvl8pPr marL="4562667" indent="0">
              <a:buNone/>
              <a:defRPr sz="1999"/>
            </a:lvl8pPr>
            <a:lvl9pPr marL="5214476" indent="0">
              <a:buNone/>
              <a:defRPr sz="199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0079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12502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9"/>
            <a:ext cx="3033347" cy="6537502"/>
          </a:xfrm>
        </p:spPr>
        <p:txBody>
          <a:bodyPr/>
          <a:lstStyle>
            <a:lvl1pPr>
              <a:defRPr sz="3992"/>
            </a:lvl1pPr>
            <a:lvl2pPr>
              <a:defRPr sz="3422"/>
            </a:lvl2pPr>
            <a:lvl3pPr>
              <a:defRPr sz="2853"/>
            </a:lvl3pPr>
            <a:lvl4pPr>
              <a:defRPr sz="2565"/>
            </a:lvl4pPr>
            <a:lvl5pPr>
              <a:defRPr sz="2565"/>
            </a:lvl5pPr>
            <a:lvl6pPr>
              <a:defRPr sz="2565"/>
            </a:lvl6pPr>
            <a:lvl7pPr>
              <a:defRPr sz="2565"/>
            </a:lvl7pPr>
            <a:lvl8pPr>
              <a:defRPr sz="2565"/>
            </a:lvl8pPr>
            <a:lvl9pPr>
              <a:defRPr sz="256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71" y="2311409"/>
            <a:ext cx="3033347" cy="6537502"/>
          </a:xfrm>
        </p:spPr>
        <p:txBody>
          <a:bodyPr/>
          <a:lstStyle>
            <a:lvl1pPr>
              <a:defRPr sz="3992"/>
            </a:lvl1pPr>
            <a:lvl2pPr>
              <a:defRPr sz="3422"/>
            </a:lvl2pPr>
            <a:lvl3pPr>
              <a:defRPr sz="2853"/>
            </a:lvl3pPr>
            <a:lvl4pPr>
              <a:defRPr sz="2565"/>
            </a:lvl4pPr>
            <a:lvl5pPr>
              <a:defRPr sz="2565"/>
            </a:lvl5pPr>
            <a:lvl6pPr>
              <a:defRPr sz="2565"/>
            </a:lvl6pPr>
            <a:lvl7pPr>
              <a:defRPr sz="2565"/>
            </a:lvl7pPr>
            <a:lvl8pPr>
              <a:defRPr sz="2565"/>
            </a:lvl8pPr>
            <a:lvl9pPr>
              <a:defRPr sz="256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9167484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3422" b="1"/>
            </a:lvl1pPr>
            <a:lvl2pPr marL="651809" indent="0">
              <a:buNone/>
              <a:defRPr sz="2853" b="1"/>
            </a:lvl2pPr>
            <a:lvl3pPr marL="1303619" indent="0">
              <a:buNone/>
              <a:defRPr sz="2565" b="1"/>
            </a:lvl3pPr>
            <a:lvl4pPr marL="1955430" indent="0">
              <a:buNone/>
              <a:defRPr sz="2282" b="1"/>
            </a:lvl4pPr>
            <a:lvl5pPr marL="2607239" indent="0">
              <a:buNone/>
              <a:defRPr sz="2282" b="1"/>
            </a:lvl5pPr>
            <a:lvl6pPr marL="3259049" indent="0">
              <a:buNone/>
              <a:defRPr sz="2282" b="1"/>
            </a:lvl6pPr>
            <a:lvl7pPr marL="3910856" indent="0">
              <a:buNone/>
              <a:defRPr sz="2282" b="1"/>
            </a:lvl7pPr>
            <a:lvl8pPr marL="4562667" indent="0">
              <a:buNone/>
              <a:defRPr sz="2282" b="1"/>
            </a:lvl8pPr>
            <a:lvl9pPr marL="5214476" indent="0">
              <a:buNone/>
              <a:defRPr sz="2282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3422"/>
            </a:lvl1pPr>
            <a:lvl2pPr>
              <a:defRPr sz="2853"/>
            </a:lvl2pPr>
            <a:lvl3pPr>
              <a:defRPr sz="2565"/>
            </a:lvl3pPr>
            <a:lvl4pPr>
              <a:defRPr sz="2282"/>
            </a:lvl4pPr>
            <a:lvl5pPr>
              <a:defRPr sz="2282"/>
            </a:lvl5pPr>
            <a:lvl6pPr>
              <a:defRPr sz="2282"/>
            </a:lvl6pPr>
            <a:lvl7pPr>
              <a:defRPr sz="2282"/>
            </a:lvl7pPr>
            <a:lvl8pPr>
              <a:defRPr sz="2282"/>
            </a:lvl8pPr>
            <a:lvl9pPr>
              <a:defRPr sz="228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4" y="2217385"/>
            <a:ext cx="3031148" cy="924101"/>
          </a:xfrm>
        </p:spPr>
        <p:txBody>
          <a:bodyPr anchor="b"/>
          <a:lstStyle>
            <a:lvl1pPr marL="0" indent="0">
              <a:buNone/>
              <a:defRPr sz="3422" b="1"/>
            </a:lvl1pPr>
            <a:lvl2pPr marL="651809" indent="0">
              <a:buNone/>
              <a:defRPr sz="2853" b="1"/>
            </a:lvl2pPr>
            <a:lvl3pPr marL="1303619" indent="0">
              <a:buNone/>
              <a:defRPr sz="2565" b="1"/>
            </a:lvl3pPr>
            <a:lvl4pPr marL="1955430" indent="0">
              <a:buNone/>
              <a:defRPr sz="2282" b="1"/>
            </a:lvl4pPr>
            <a:lvl5pPr marL="2607239" indent="0">
              <a:buNone/>
              <a:defRPr sz="2282" b="1"/>
            </a:lvl5pPr>
            <a:lvl6pPr marL="3259049" indent="0">
              <a:buNone/>
              <a:defRPr sz="2282" b="1"/>
            </a:lvl6pPr>
            <a:lvl7pPr marL="3910856" indent="0">
              <a:buNone/>
              <a:defRPr sz="2282" b="1"/>
            </a:lvl7pPr>
            <a:lvl8pPr marL="4562667" indent="0">
              <a:buNone/>
              <a:defRPr sz="2282" b="1"/>
            </a:lvl8pPr>
            <a:lvl9pPr marL="5214476" indent="0">
              <a:buNone/>
              <a:defRPr sz="2282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4" y="3141486"/>
            <a:ext cx="3031148" cy="5707416"/>
          </a:xfrm>
        </p:spPr>
        <p:txBody>
          <a:bodyPr/>
          <a:lstStyle>
            <a:lvl1pPr>
              <a:defRPr sz="3422"/>
            </a:lvl1pPr>
            <a:lvl2pPr>
              <a:defRPr sz="2853"/>
            </a:lvl2pPr>
            <a:lvl3pPr>
              <a:defRPr sz="2565"/>
            </a:lvl3pPr>
            <a:lvl4pPr>
              <a:defRPr sz="2282"/>
            </a:lvl4pPr>
            <a:lvl5pPr>
              <a:defRPr sz="2282"/>
            </a:lvl5pPr>
            <a:lvl6pPr>
              <a:defRPr sz="2282"/>
            </a:lvl6pPr>
            <a:lvl7pPr>
              <a:defRPr sz="2282"/>
            </a:lvl7pPr>
            <a:lvl8pPr>
              <a:defRPr sz="2282"/>
            </a:lvl8pPr>
            <a:lvl9pPr>
              <a:defRPr sz="228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582448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9206345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57067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53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58" y="394426"/>
            <a:ext cx="3833447" cy="8454497"/>
          </a:xfrm>
        </p:spPr>
        <p:txBody>
          <a:bodyPr/>
          <a:lstStyle>
            <a:lvl1pPr>
              <a:defRPr sz="4564"/>
            </a:lvl1pPr>
            <a:lvl2pPr>
              <a:defRPr sz="3992"/>
            </a:lvl2pPr>
            <a:lvl3pPr>
              <a:defRPr sz="3422"/>
            </a:lvl3pPr>
            <a:lvl4pPr>
              <a:defRPr sz="2853"/>
            </a:lvl4pPr>
            <a:lvl5pPr>
              <a:defRPr sz="2853"/>
            </a:lvl5pPr>
            <a:lvl6pPr>
              <a:defRPr sz="2853"/>
            </a:lvl6pPr>
            <a:lvl7pPr>
              <a:defRPr sz="2853"/>
            </a:lvl7pPr>
            <a:lvl8pPr>
              <a:defRPr sz="2853"/>
            </a:lvl8pPr>
            <a:lvl9pPr>
              <a:defRPr sz="285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1999"/>
            </a:lvl1pPr>
            <a:lvl2pPr marL="651809" indent="0">
              <a:buNone/>
              <a:defRPr sz="1710"/>
            </a:lvl2pPr>
            <a:lvl3pPr marL="1303619" indent="0">
              <a:buNone/>
              <a:defRPr sz="1427"/>
            </a:lvl3pPr>
            <a:lvl4pPr marL="1955430" indent="0">
              <a:buNone/>
              <a:defRPr sz="1284"/>
            </a:lvl4pPr>
            <a:lvl5pPr marL="2607239" indent="0">
              <a:buNone/>
              <a:defRPr sz="1284"/>
            </a:lvl5pPr>
            <a:lvl6pPr marL="3259049" indent="0">
              <a:buNone/>
              <a:defRPr sz="1284"/>
            </a:lvl6pPr>
            <a:lvl7pPr marL="3910856" indent="0">
              <a:buNone/>
              <a:defRPr sz="1284"/>
            </a:lvl7pPr>
            <a:lvl8pPr marL="4562667" indent="0">
              <a:buNone/>
              <a:defRPr sz="1284"/>
            </a:lvl8pPr>
            <a:lvl9pPr marL="5214476" indent="0">
              <a:buNone/>
              <a:defRPr sz="128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18941719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53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564"/>
            </a:lvl1pPr>
            <a:lvl2pPr marL="651809" indent="0">
              <a:buNone/>
              <a:defRPr sz="3992"/>
            </a:lvl2pPr>
            <a:lvl3pPr marL="1303619" indent="0">
              <a:buNone/>
              <a:defRPr sz="3422"/>
            </a:lvl3pPr>
            <a:lvl4pPr marL="1955430" indent="0">
              <a:buNone/>
              <a:defRPr sz="2853"/>
            </a:lvl4pPr>
            <a:lvl5pPr marL="2607239" indent="0">
              <a:buNone/>
              <a:defRPr sz="2853"/>
            </a:lvl5pPr>
            <a:lvl6pPr marL="3259049" indent="0">
              <a:buNone/>
              <a:defRPr sz="2853"/>
            </a:lvl6pPr>
            <a:lvl7pPr marL="3910856" indent="0">
              <a:buNone/>
              <a:defRPr sz="2853"/>
            </a:lvl7pPr>
            <a:lvl8pPr marL="4562667" indent="0">
              <a:buNone/>
              <a:defRPr sz="2853"/>
            </a:lvl8pPr>
            <a:lvl9pPr marL="5214476" indent="0">
              <a:buNone/>
              <a:defRPr sz="2853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1999"/>
            </a:lvl1pPr>
            <a:lvl2pPr marL="651809" indent="0">
              <a:buNone/>
              <a:defRPr sz="1710"/>
            </a:lvl2pPr>
            <a:lvl3pPr marL="1303619" indent="0">
              <a:buNone/>
              <a:defRPr sz="1427"/>
            </a:lvl3pPr>
            <a:lvl4pPr marL="1955430" indent="0">
              <a:buNone/>
              <a:defRPr sz="1284"/>
            </a:lvl4pPr>
            <a:lvl5pPr marL="2607239" indent="0">
              <a:buNone/>
              <a:defRPr sz="1284"/>
            </a:lvl5pPr>
            <a:lvl6pPr marL="3259049" indent="0">
              <a:buNone/>
              <a:defRPr sz="1284"/>
            </a:lvl6pPr>
            <a:lvl7pPr marL="3910856" indent="0">
              <a:buNone/>
              <a:defRPr sz="1284"/>
            </a:lvl7pPr>
            <a:lvl8pPr marL="4562667" indent="0">
              <a:buNone/>
              <a:defRPr sz="1284"/>
            </a:lvl8pPr>
            <a:lvl9pPr marL="5214476" indent="0">
              <a:buNone/>
              <a:defRPr sz="128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4881833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1262579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24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" y="24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84842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9" y="24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2433443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3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044895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943" y="6366089"/>
            <a:ext cx="5829300" cy="1967442"/>
          </a:xfrm>
        </p:spPr>
        <p:txBody>
          <a:bodyPr anchor="t"/>
          <a:lstStyle>
            <a:lvl1pPr algn="l">
              <a:defRPr sz="573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943" y="4198599"/>
            <a:ext cx="5829300" cy="2166937"/>
          </a:xfrm>
        </p:spPr>
        <p:txBody>
          <a:bodyPr anchor="b"/>
          <a:lstStyle>
            <a:lvl1pPr marL="0" indent="0">
              <a:buNone/>
              <a:defRPr sz="2871"/>
            </a:lvl1pPr>
            <a:lvl2pPr marL="655964" indent="0">
              <a:buNone/>
              <a:defRPr sz="2583"/>
            </a:lvl2pPr>
            <a:lvl3pPr marL="1311928" indent="0">
              <a:buNone/>
              <a:defRPr sz="2297"/>
            </a:lvl3pPr>
            <a:lvl4pPr marL="1967891" indent="0">
              <a:buNone/>
              <a:defRPr sz="2011"/>
            </a:lvl4pPr>
            <a:lvl5pPr marL="2623858" indent="0">
              <a:buNone/>
              <a:defRPr sz="2011"/>
            </a:lvl5pPr>
            <a:lvl6pPr marL="3279824" indent="0">
              <a:buNone/>
              <a:defRPr sz="2011"/>
            </a:lvl6pPr>
            <a:lvl7pPr marL="3935788" indent="0">
              <a:buNone/>
              <a:defRPr sz="2011"/>
            </a:lvl7pPr>
            <a:lvl8pPr marL="4591750" indent="0">
              <a:buNone/>
              <a:defRPr sz="2011"/>
            </a:lvl8pPr>
            <a:lvl9pPr marL="5247716" indent="0">
              <a:buNone/>
              <a:defRPr sz="20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709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59" y="6365708"/>
            <a:ext cx="5829301" cy="1967442"/>
          </a:xfrm>
        </p:spPr>
        <p:txBody>
          <a:bodyPr anchor="t"/>
          <a:lstStyle>
            <a:lvl1pPr algn="l">
              <a:defRPr sz="5665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59" y="4198599"/>
            <a:ext cx="5829301" cy="2166937"/>
          </a:xfrm>
        </p:spPr>
        <p:txBody>
          <a:bodyPr anchor="b"/>
          <a:lstStyle>
            <a:lvl1pPr marL="0" indent="0">
              <a:buNone/>
              <a:defRPr sz="2835"/>
            </a:lvl1pPr>
            <a:lvl2pPr marL="647644" indent="0">
              <a:buNone/>
              <a:defRPr sz="2548"/>
            </a:lvl2pPr>
            <a:lvl3pPr marL="1295289" indent="0">
              <a:buNone/>
              <a:defRPr sz="2268"/>
            </a:lvl3pPr>
            <a:lvl4pPr marL="1942936" indent="0">
              <a:buNone/>
              <a:defRPr sz="1987"/>
            </a:lvl4pPr>
            <a:lvl5pPr marL="2590579" indent="0">
              <a:buNone/>
              <a:defRPr sz="1987"/>
            </a:lvl5pPr>
            <a:lvl6pPr marL="3238225" indent="0">
              <a:buNone/>
              <a:defRPr sz="1987"/>
            </a:lvl6pPr>
            <a:lvl7pPr marL="3885866" indent="0">
              <a:buNone/>
              <a:defRPr sz="1987"/>
            </a:lvl7pPr>
            <a:lvl8pPr marL="4533514" indent="0">
              <a:buNone/>
              <a:defRPr sz="1987"/>
            </a:lvl8pPr>
            <a:lvl9pPr marL="5181158" indent="0">
              <a:buNone/>
              <a:defRPr sz="198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55305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3023" y="2311409"/>
            <a:ext cx="3033347" cy="6537502"/>
          </a:xfrm>
        </p:spPr>
        <p:txBody>
          <a:bodyPr/>
          <a:lstStyle>
            <a:lvl1pPr>
              <a:defRPr sz="4017"/>
            </a:lvl1pPr>
            <a:lvl2pPr>
              <a:defRPr sz="3443"/>
            </a:lvl2pPr>
            <a:lvl3pPr>
              <a:defRPr sz="2871"/>
            </a:lvl3pPr>
            <a:lvl4pPr>
              <a:defRPr sz="2583"/>
            </a:lvl4pPr>
            <a:lvl5pPr>
              <a:defRPr sz="2583"/>
            </a:lvl5pPr>
            <a:lvl6pPr>
              <a:defRPr sz="2583"/>
            </a:lvl6pPr>
            <a:lvl7pPr>
              <a:defRPr sz="2583"/>
            </a:lvl7pPr>
            <a:lvl8pPr>
              <a:defRPr sz="2583"/>
            </a:lvl8pPr>
            <a:lvl9pPr>
              <a:defRPr sz="258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877" y="2311409"/>
            <a:ext cx="3033347" cy="6537502"/>
          </a:xfrm>
        </p:spPr>
        <p:txBody>
          <a:bodyPr/>
          <a:lstStyle>
            <a:lvl1pPr>
              <a:defRPr sz="4017"/>
            </a:lvl1pPr>
            <a:lvl2pPr>
              <a:defRPr sz="3443"/>
            </a:lvl2pPr>
            <a:lvl3pPr>
              <a:defRPr sz="2871"/>
            </a:lvl3pPr>
            <a:lvl4pPr>
              <a:defRPr sz="2583"/>
            </a:lvl4pPr>
            <a:lvl5pPr>
              <a:defRPr sz="2583"/>
            </a:lvl5pPr>
            <a:lvl6pPr>
              <a:defRPr sz="2583"/>
            </a:lvl6pPr>
            <a:lvl7pPr>
              <a:defRPr sz="2583"/>
            </a:lvl7pPr>
            <a:lvl8pPr>
              <a:defRPr sz="2583"/>
            </a:lvl8pPr>
            <a:lvl9pPr>
              <a:defRPr sz="258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1315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3016" y="2217385"/>
            <a:ext cx="3030049" cy="924101"/>
          </a:xfrm>
        </p:spPr>
        <p:txBody>
          <a:bodyPr anchor="b"/>
          <a:lstStyle>
            <a:lvl1pPr marL="0" indent="0">
              <a:buNone/>
              <a:defRPr sz="3443" b="1"/>
            </a:lvl1pPr>
            <a:lvl2pPr marL="655964" indent="0">
              <a:buNone/>
              <a:defRPr sz="2871" b="1"/>
            </a:lvl2pPr>
            <a:lvl3pPr marL="1311928" indent="0">
              <a:buNone/>
              <a:defRPr sz="2583" b="1"/>
            </a:lvl3pPr>
            <a:lvl4pPr marL="1967891" indent="0">
              <a:buNone/>
              <a:defRPr sz="2297" b="1"/>
            </a:lvl4pPr>
            <a:lvl5pPr marL="2623858" indent="0">
              <a:buNone/>
              <a:defRPr sz="2297" b="1"/>
            </a:lvl5pPr>
            <a:lvl6pPr marL="3279824" indent="0">
              <a:buNone/>
              <a:defRPr sz="2297" b="1"/>
            </a:lvl6pPr>
            <a:lvl7pPr marL="3935788" indent="0">
              <a:buNone/>
              <a:defRPr sz="2297" b="1"/>
            </a:lvl7pPr>
            <a:lvl8pPr marL="4591750" indent="0">
              <a:buNone/>
              <a:defRPr sz="2297" b="1"/>
            </a:lvl8pPr>
            <a:lvl9pPr marL="5247716" indent="0">
              <a:buNone/>
              <a:defRPr sz="229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3016" y="3141488"/>
            <a:ext cx="3030049" cy="5707416"/>
          </a:xfrm>
        </p:spPr>
        <p:txBody>
          <a:bodyPr/>
          <a:lstStyle>
            <a:lvl1pPr>
              <a:defRPr sz="3443"/>
            </a:lvl1pPr>
            <a:lvl2pPr>
              <a:defRPr sz="2871"/>
            </a:lvl2pPr>
            <a:lvl3pPr>
              <a:defRPr sz="2583"/>
            </a:lvl3pPr>
            <a:lvl4pPr>
              <a:defRPr sz="2297"/>
            </a:lvl4pPr>
            <a:lvl5pPr>
              <a:defRPr sz="2297"/>
            </a:lvl5pPr>
            <a:lvl6pPr>
              <a:defRPr sz="2297"/>
            </a:lvl6pPr>
            <a:lvl7pPr>
              <a:defRPr sz="2297"/>
            </a:lvl7pPr>
            <a:lvl8pPr>
              <a:defRPr sz="2297"/>
            </a:lvl8pPr>
            <a:lvl9pPr>
              <a:defRPr sz="229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68" y="2217385"/>
            <a:ext cx="3031148" cy="924101"/>
          </a:xfrm>
        </p:spPr>
        <p:txBody>
          <a:bodyPr anchor="b"/>
          <a:lstStyle>
            <a:lvl1pPr marL="0" indent="0">
              <a:buNone/>
              <a:defRPr sz="3443" b="1"/>
            </a:lvl1pPr>
            <a:lvl2pPr marL="655964" indent="0">
              <a:buNone/>
              <a:defRPr sz="2871" b="1"/>
            </a:lvl2pPr>
            <a:lvl3pPr marL="1311928" indent="0">
              <a:buNone/>
              <a:defRPr sz="2583" b="1"/>
            </a:lvl3pPr>
            <a:lvl4pPr marL="1967891" indent="0">
              <a:buNone/>
              <a:defRPr sz="2297" b="1"/>
            </a:lvl4pPr>
            <a:lvl5pPr marL="2623858" indent="0">
              <a:buNone/>
              <a:defRPr sz="2297" b="1"/>
            </a:lvl5pPr>
            <a:lvl6pPr marL="3279824" indent="0">
              <a:buNone/>
              <a:defRPr sz="2297" b="1"/>
            </a:lvl6pPr>
            <a:lvl7pPr marL="3935788" indent="0">
              <a:buNone/>
              <a:defRPr sz="2297" b="1"/>
            </a:lvl7pPr>
            <a:lvl8pPr marL="4591750" indent="0">
              <a:buNone/>
              <a:defRPr sz="2297" b="1"/>
            </a:lvl8pPr>
            <a:lvl9pPr marL="5247716" indent="0">
              <a:buNone/>
              <a:defRPr sz="229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68" y="3141488"/>
            <a:ext cx="3031148" cy="5707416"/>
          </a:xfrm>
        </p:spPr>
        <p:txBody>
          <a:bodyPr/>
          <a:lstStyle>
            <a:lvl1pPr>
              <a:defRPr sz="3443"/>
            </a:lvl1pPr>
            <a:lvl2pPr>
              <a:defRPr sz="2871"/>
            </a:lvl2pPr>
            <a:lvl3pPr>
              <a:defRPr sz="2583"/>
            </a:lvl3pPr>
            <a:lvl4pPr>
              <a:defRPr sz="2297"/>
            </a:lvl4pPr>
            <a:lvl5pPr>
              <a:defRPr sz="2297"/>
            </a:lvl5pPr>
            <a:lvl6pPr>
              <a:defRPr sz="2297"/>
            </a:lvl6pPr>
            <a:lvl7pPr>
              <a:defRPr sz="2297"/>
            </a:lvl7pPr>
            <a:lvl8pPr>
              <a:defRPr sz="2297"/>
            </a:lvl8pPr>
            <a:lvl9pPr>
              <a:defRPr sz="229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0995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5906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035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326" cy="1678517"/>
          </a:xfrm>
        </p:spPr>
        <p:txBody>
          <a:bodyPr anchor="b"/>
          <a:lstStyle>
            <a:lvl1pPr algn="l">
              <a:defRPr sz="2871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777" y="394419"/>
            <a:ext cx="3833447" cy="8454497"/>
          </a:xfrm>
        </p:spPr>
        <p:txBody>
          <a:bodyPr/>
          <a:lstStyle>
            <a:lvl1pPr>
              <a:defRPr sz="4592"/>
            </a:lvl1pPr>
            <a:lvl2pPr>
              <a:defRPr sz="4017"/>
            </a:lvl2pPr>
            <a:lvl3pPr>
              <a:defRPr sz="3443"/>
            </a:lvl3pPr>
            <a:lvl4pPr>
              <a:defRPr sz="2871"/>
            </a:lvl4pPr>
            <a:lvl5pPr>
              <a:defRPr sz="2871"/>
            </a:lvl5pPr>
            <a:lvl6pPr>
              <a:defRPr sz="2871"/>
            </a:lvl6pPr>
            <a:lvl7pPr>
              <a:defRPr sz="2871"/>
            </a:lvl7pPr>
            <a:lvl8pPr>
              <a:defRPr sz="2871"/>
            </a:lvl8pPr>
            <a:lvl9pPr>
              <a:defRPr sz="287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326" cy="6775980"/>
          </a:xfrm>
        </p:spPr>
        <p:txBody>
          <a:bodyPr/>
          <a:lstStyle>
            <a:lvl1pPr marL="0" indent="0">
              <a:buNone/>
              <a:defRPr sz="2011"/>
            </a:lvl1pPr>
            <a:lvl2pPr marL="655964" indent="0">
              <a:buNone/>
              <a:defRPr sz="1722"/>
            </a:lvl2pPr>
            <a:lvl3pPr marL="1311928" indent="0">
              <a:buNone/>
              <a:defRPr sz="1436"/>
            </a:lvl3pPr>
            <a:lvl4pPr marL="1967891" indent="0">
              <a:buNone/>
              <a:defRPr sz="1291"/>
            </a:lvl4pPr>
            <a:lvl5pPr marL="2623858" indent="0">
              <a:buNone/>
              <a:defRPr sz="1291"/>
            </a:lvl5pPr>
            <a:lvl6pPr marL="3279824" indent="0">
              <a:buNone/>
              <a:defRPr sz="1291"/>
            </a:lvl6pPr>
            <a:lvl7pPr marL="3935788" indent="0">
              <a:buNone/>
              <a:defRPr sz="1291"/>
            </a:lvl7pPr>
            <a:lvl8pPr marL="4591750" indent="0">
              <a:buNone/>
              <a:defRPr sz="1291"/>
            </a:lvl8pPr>
            <a:lvl9pPr marL="5247716" indent="0">
              <a:buNone/>
              <a:defRPr sz="12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865847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1"/>
            <a:ext cx="4114800" cy="818622"/>
          </a:xfrm>
        </p:spPr>
        <p:txBody>
          <a:bodyPr anchor="b"/>
          <a:lstStyle>
            <a:lvl1pPr algn="l">
              <a:defRPr sz="2871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592"/>
            </a:lvl1pPr>
            <a:lvl2pPr marL="655964" indent="0">
              <a:buNone/>
              <a:defRPr sz="4017"/>
            </a:lvl2pPr>
            <a:lvl3pPr marL="1311928" indent="0">
              <a:buNone/>
              <a:defRPr sz="3443"/>
            </a:lvl3pPr>
            <a:lvl4pPr marL="1967891" indent="0">
              <a:buNone/>
              <a:defRPr sz="2871"/>
            </a:lvl4pPr>
            <a:lvl5pPr marL="2623858" indent="0">
              <a:buNone/>
              <a:defRPr sz="2871"/>
            </a:lvl5pPr>
            <a:lvl6pPr marL="3279824" indent="0">
              <a:buNone/>
              <a:defRPr sz="2871"/>
            </a:lvl6pPr>
            <a:lvl7pPr marL="3935788" indent="0">
              <a:buNone/>
              <a:defRPr sz="2871"/>
            </a:lvl7pPr>
            <a:lvl8pPr marL="4591750" indent="0">
              <a:buNone/>
              <a:defRPr sz="2871"/>
            </a:lvl8pPr>
            <a:lvl9pPr marL="5247716" indent="0">
              <a:buNone/>
              <a:defRPr sz="2871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11"/>
            </a:lvl1pPr>
            <a:lvl2pPr marL="655964" indent="0">
              <a:buNone/>
              <a:defRPr sz="1722"/>
            </a:lvl2pPr>
            <a:lvl3pPr marL="1311928" indent="0">
              <a:buNone/>
              <a:defRPr sz="1436"/>
            </a:lvl3pPr>
            <a:lvl4pPr marL="1967891" indent="0">
              <a:buNone/>
              <a:defRPr sz="1291"/>
            </a:lvl4pPr>
            <a:lvl5pPr marL="2623858" indent="0">
              <a:buNone/>
              <a:defRPr sz="1291"/>
            </a:lvl5pPr>
            <a:lvl6pPr marL="3279824" indent="0">
              <a:buNone/>
              <a:defRPr sz="1291"/>
            </a:lvl6pPr>
            <a:lvl7pPr marL="3935788" indent="0">
              <a:buNone/>
              <a:defRPr sz="1291"/>
            </a:lvl7pPr>
            <a:lvl8pPr marL="4591750" indent="0">
              <a:buNone/>
              <a:defRPr sz="1291"/>
            </a:lvl8pPr>
            <a:lvl9pPr marL="5247716" indent="0">
              <a:buNone/>
              <a:defRPr sz="12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2210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04175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440" y="17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" y="17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8800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1" y="17"/>
            <a:ext cx="6515100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70523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11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74428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9"/>
            <a:ext cx="3033347" cy="6537502"/>
          </a:xfrm>
        </p:spPr>
        <p:txBody>
          <a:bodyPr/>
          <a:lstStyle>
            <a:lvl1pPr>
              <a:defRPr sz="3966"/>
            </a:lvl1pPr>
            <a:lvl2pPr>
              <a:defRPr sz="3399"/>
            </a:lvl2pPr>
            <a:lvl3pPr>
              <a:defRPr sz="2835"/>
            </a:lvl3pPr>
            <a:lvl4pPr>
              <a:defRPr sz="2548"/>
            </a:lvl4pPr>
            <a:lvl5pPr>
              <a:defRPr sz="2548"/>
            </a:lvl5pPr>
            <a:lvl6pPr>
              <a:defRPr sz="2548"/>
            </a:lvl6pPr>
            <a:lvl7pPr>
              <a:defRPr sz="2548"/>
            </a:lvl7pPr>
            <a:lvl8pPr>
              <a:defRPr sz="2548"/>
            </a:lvl8pPr>
            <a:lvl9pPr>
              <a:defRPr sz="254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73" y="2311409"/>
            <a:ext cx="3033347" cy="6537502"/>
          </a:xfrm>
        </p:spPr>
        <p:txBody>
          <a:bodyPr/>
          <a:lstStyle>
            <a:lvl1pPr>
              <a:defRPr sz="3966"/>
            </a:lvl1pPr>
            <a:lvl2pPr>
              <a:defRPr sz="3399"/>
            </a:lvl2pPr>
            <a:lvl3pPr>
              <a:defRPr sz="2835"/>
            </a:lvl3pPr>
            <a:lvl4pPr>
              <a:defRPr sz="2548"/>
            </a:lvl4pPr>
            <a:lvl5pPr>
              <a:defRPr sz="2548"/>
            </a:lvl5pPr>
            <a:lvl6pPr>
              <a:defRPr sz="2548"/>
            </a:lvl6pPr>
            <a:lvl7pPr>
              <a:defRPr sz="2548"/>
            </a:lvl7pPr>
            <a:lvl8pPr>
              <a:defRPr sz="2548"/>
            </a:lvl8pPr>
            <a:lvl9pPr>
              <a:defRPr sz="254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78966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国交省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1" y="9181544"/>
            <a:ext cx="1600200" cy="52740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9" y="9181544"/>
            <a:ext cx="2171700" cy="52740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57800" y="9391747"/>
            <a:ext cx="1600200" cy="471176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>
              <a:defRPr/>
            </a:pPr>
            <a:fld id="{35C1E978-A3B9-4673-8199-37972939230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14" name="Group 18"/>
          <p:cNvGrpSpPr>
            <a:grpSpLocks/>
          </p:cNvGrpSpPr>
          <p:nvPr userDrawn="1"/>
        </p:nvGrpSpPr>
        <p:grpSpPr bwMode="auto">
          <a:xfrm>
            <a:off x="0" y="20637"/>
            <a:ext cx="6858000" cy="788811"/>
            <a:chOff x="0" y="0"/>
            <a:chExt cx="5760" cy="344"/>
          </a:xfrm>
        </p:grpSpPr>
        <p:pic>
          <p:nvPicPr>
            <p:cNvPr id="15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694759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27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6" y="3077777"/>
            <a:ext cx="5829301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2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60260" indent="0" algn="ctr">
              <a:buNone/>
              <a:defRPr/>
            </a:lvl2pPr>
            <a:lvl3pPr marL="1320521" indent="0" algn="ctr">
              <a:buNone/>
              <a:defRPr/>
            </a:lvl3pPr>
            <a:lvl4pPr marL="1980782" indent="0" algn="ctr">
              <a:buNone/>
              <a:defRPr/>
            </a:lvl4pPr>
            <a:lvl5pPr marL="2641042" indent="0" algn="ctr">
              <a:buNone/>
              <a:defRPr/>
            </a:lvl5pPr>
            <a:lvl6pPr marL="3301303" indent="0" algn="ctr">
              <a:buNone/>
              <a:defRPr/>
            </a:lvl6pPr>
            <a:lvl7pPr marL="3961563" indent="0" algn="ctr">
              <a:buNone/>
              <a:defRPr/>
            </a:lvl7pPr>
            <a:lvl8pPr marL="4621824" indent="0" algn="ctr">
              <a:buNone/>
              <a:defRPr/>
            </a:lvl8pPr>
            <a:lvl9pPr marL="5282084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5506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043872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65" y="6366018"/>
            <a:ext cx="5829301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65" y="4198599"/>
            <a:ext cx="5829301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260" indent="0">
              <a:buNone/>
              <a:defRPr sz="2600"/>
            </a:lvl2pPr>
            <a:lvl3pPr marL="1320521" indent="0">
              <a:buNone/>
              <a:defRPr sz="2311"/>
            </a:lvl3pPr>
            <a:lvl4pPr marL="1980782" indent="0">
              <a:buNone/>
              <a:defRPr sz="2022"/>
            </a:lvl4pPr>
            <a:lvl5pPr marL="2641042" indent="0">
              <a:buNone/>
              <a:defRPr sz="2022"/>
            </a:lvl5pPr>
            <a:lvl6pPr marL="3301303" indent="0">
              <a:buNone/>
              <a:defRPr sz="2022"/>
            </a:lvl6pPr>
            <a:lvl7pPr marL="3961563" indent="0">
              <a:buNone/>
              <a:defRPr sz="2022"/>
            </a:lvl7pPr>
            <a:lvl8pPr marL="4621824" indent="0">
              <a:buNone/>
              <a:defRPr sz="2022"/>
            </a:lvl8pPr>
            <a:lvl9pPr marL="5282084" indent="0">
              <a:buNone/>
              <a:defRPr sz="202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800908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91" y="2311409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843" y="2311409"/>
            <a:ext cx="3033347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22424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9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66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66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010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260" indent="0">
              <a:buNone/>
              <a:defRPr sz="2889" b="1"/>
            </a:lvl2pPr>
            <a:lvl3pPr marL="1320521" indent="0">
              <a:buNone/>
              <a:defRPr sz="2600" b="1"/>
            </a:lvl3pPr>
            <a:lvl4pPr marL="1980782" indent="0">
              <a:buNone/>
              <a:defRPr sz="2311" b="1"/>
            </a:lvl4pPr>
            <a:lvl5pPr marL="2641042" indent="0">
              <a:buNone/>
              <a:defRPr sz="2311" b="1"/>
            </a:lvl5pPr>
            <a:lvl6pPr marL="3301303" indent="0">
              <a:buNone/>
              <a:defRPr sz="2311" b="1"/>
            </a:lvl6pPr>
            <a:lvl7pPr marL="3961563" indent="0">
              <a:buNone/>
              <a:defRPr sz="2311" b="1"/>
            </a:lvl7pPr>
            <a:lvl8pPr marL="4621824" indent="0">
              <a:buNone/>
              <a:defRPr sz="2311" b="1"/>
            </a:lvl8pPr>
            <a:lvl9pPr marL="5282084" indent="0">
              <a:buNone/>
              <a:defRPr sz="2311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010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872422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591499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7582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723" y="394419"/>
            <a:ext cx="3833447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691012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260" indent="0">
              <a:buNone/>
              <a:defRPr sz="4044"/>
            </a:lvl2pPr>
            <a:lvl3pPr marL="1320521" indent="0">
              <a:buNone/>
              <a:defRPr sz="3467"/>
            </a:lvl3pPr>
            <a:lvl4pPr marL="1980782" indent="0">
              <a:buNone/>
              <a:defRPr sz="2889"/>
            </a:lvl4pPr>
            <a:lvl5pPr marL="2641042" indent="0">
              <a:buNone/>
              <a:defRPr sz="2889"/>
            </a:lvl5pPr>
            <a:lvl6pPr marL="3301303" indent="0">
              <a:buNone/>
              <a:defRPr sz="2889"/>
            </a:lvl6pPr>
            <a:lvl7pPr marL="3961563" indent="0">
              <a:buNone/>
              <a:defRPr sz="2889"/>
            </a:lvl7pPr>
            <a:lvl8pPr marL="4621824" indent="0">
              <a:buNone/>
              <a:defRPr sz="2889"/>
            </a:lvl8pPr>
            <a:lvl9pPr marL="5282084" indent="0">
              <a:buNone/>
              <a:defRPr sz="2889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260" indent="0">
              <a:buNone/>
              <a:defRPr sz="1733"/>
            </a:lvl2pPr>
            <a:lvl3pPr marL="1320521" indent="0">
              <a:buNone/>
              <a:defRPr sz="1444"/>
            </a:lvl3pPr>
            <a:lvl4pPr marL="1980782" indent="0">
              <a:buNone/>
              <a:defRPr sz="1300"/>
            </a:lvl4pPr>
            <a:lvl5pPr marL="2641042" indent="0">
              <a:buNone/>
              <a:defRPr sz="1300"/>
            </a:lvl5pPr>
            <a:lvl6pPr marL="3301303" indent="0">
              <a:buNone/>
              <a:defRPr sz="1300"/>
            </a:lvl6pPr>
            <a:lvl7pPr marL="3961563" indent="0">
              <a:buNone/>
              <a:defRPr sz="1300"/>
            </a:lvl7pPr>
            <a:lvl8pPr marL="4621824" indent="0">
              <a:buNone/>
              <a:defRPr sz="1300"/>
            </a:lvl8pPr>
            <a:lvl9pPr marL="5282084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3110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3399" b="1"/>
            </a:lvl1pPr>
            <a:lvl2pPr marL="647644" indent="0">
              <a:buNone/>
              <a:defRPr sz="2835" b="1"/>
            </a:lvl2pPr>
            <a:lvl3pPr marL="1295289" indent="0">
              <a:buNone/>
              <a:defRPr sz="2548" b="1"/>
            </a:lvl3pPr>
            <a:lvl4pPr marL="1942936" indent="0">
              <a:buNone/>
              <a:defRPr sz="2268" b="1"/>
            </a:lvl4pPr>
            <a:lvl5pPr marL="2590579" indent="0">
              <a:buNone/>
              <a:defRPr sz="2268" b="1"/>
            </a:lvl5pPr>
            <a:lvl6pPr marL="3238225" indent="0">
              <a:buNone/>
              <a:defRPr sz="2268" b="1"/>
            </a:lvl6pPr>
            <a:lvl7pPr marL="3885866" indent="0">
              <a:buNone/>
              <a:defRPr sz="2268" b="1"/>
            </a:lvl7pPr>
            <a:lvl8pPr marL="4533514" indent="0">
              <a:buNone/>
              <a:defRPr sz="2268" b="1"/>
            </a:lvl8pPr>
            <a:lvl9pPr marL="5181158" indent="0">
              <a:buNone/>
              <a:defRPr sz="226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3399"/>
            </a:lvl1pPr>
            <a:lvl2pPr>
              <a:defRPr sz="2835"/>
            </a:lvl2pPr>
            <a:lvl3pPr>
              <a:defRPr sz="2548"/>
            </a:lvl3pPr>
            <a:lvl4pPr>
              <a:defRPr sz="2268"/>
            </a:lvl4pPr>
            <a:lvl5pPr>
              <a:defRPr sz="2268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4" y="2217385"/>
            <a:ext cx="3031148" cy="924101"/>
          </a:xfrm>
        </p:spPr>
        <p:txBody>
          <a:bodyPr anchor="b"/>
          <a:lstStyle>
            <a:lvl1pPr marL="0" indent="0">
              <a:buNone/>
              <a:defRPr sz="3399" b="1"/>
            </a:lvl1pPr>
            <a:lvl2pPr marL="647644" indent="0">
              <a:buNone/>
              <a:defRPr sz="2835" b="1"/>
            </a:lvl2pPr>
            <a:lvl3pPr marL="1295289" indent="0">
              <a:buNone/>
              <a:defRPr sz="2548" b="1"/>
            </a:lvl3pPr>
            <a:lvl4pPr marL="1942936" indent="0">
              <a:buNone/>
              <a:defRPr sz="2268" b="1"/>
            </a:lvl4pPr>
            <a:lvl5pPr marL="2590579" indent="0">
              <a:buNone/>
              <a:defRPr sz="2268" b="1"/>
            </a:lvl5pPr>
            <a:lvl6pPr marL="3238225" indent="0">
              <a:buNone/>
              <a:defRPr sz="2268" b="1"/>
            </a:lvl6pPr>
            <a:lvl7pPr marL="3885866" indent="0">
              <a:buNone/>
              <a:defRPr sz="2268" b="1"/>
            </a:lvl7pPr>
            <a:lvl8pPr marL="4533514" indent="0">
              <a:buNone/>
              <a:defRPr sz="2268" b="1"/>
            </a:lvl8pPr>
            <a:lvl9pPr marL="5181158" indent="0">
              <a:buNone/>
              <a:defRPr sz="226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4" y="3141486"/>
            <a:ext cx="3031148" cy="5707416"/>
          </a:xfrm>
        </p:spPr>
        <p:txBody>
          <a:bodyPr/>
          <a:lstStyle>
            <a:lvl1pPr>
              <a:defRPr sz="3399"/>
            </a:lvl1pPr>
            <a:lvl2pPr>
              <a:defRPr sz="2835"/>
            </a:lvl2pPr>
            <a:lvl3pPr>
              <a:defRPr sz="2548"/>
            </a:lvl3pPr>
            <a:lvl4pPr>
              <a:defRPr sz="2268"/>
            </a:lvl4pPr>
            <a:lvl5pPr>
              <a:defRPr sz="2268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15808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826336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97" y="17"/>
            <a:ext cx="1628775" cy="884890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7" y="17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581028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01" y="17"/>
            <a:ext cx="6515101" cy="884890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771414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" y="0"/>
            <a:ext cx="5265494" cy="68791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9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899451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950" y="2657917"/>
            <a:ext cx="3219919" cy="6675747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3" y="2674214"/>
            <a:ext cx="3257902" cy="6677051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9601381"/>
            <a:ext cx="1600200" cy="3047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64105" y="9601381"/>
            <a:ext cx="3393127" cy="3047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5257800" y="9601381"/>
            <a:ext cx="1600200" cy="3047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9B94DB-0C8B-4A59-80AF-4B135CB20D46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3"/>
          </p:nvPr>
        </p:nvSpPr>
        <p:spPr>
          <a:xfrm>
            <a:off x="160464" y="986018"/>
            <a:ext cx="6592033" cy="1459909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81366"/>
      </p:ext>
    </p:extLst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grpSp>
        <p:nvGrpSpPr>
          <p:cNvPr id="3" name="グループ化 6"/>
          <p:cNvGrpSpPr/>
          <p:nvPr userDrawn="1"/>
        </p:nvGrpSpPr>
        <p:grpSpPr>
          <a:xfrm>
            <a:off x="1220598" y="2165624"/>
            <a:ext cx="4178980" cy="8404000"/>
            <a:chOff x="1763084" y="1355262"/>
            <a:chExt cx="6036305" cy="5818154"/>
          </a:xfrm>
        </p:grpSpPr>
        <p:pic>
          <p:nvPicPr>
            <p:cNvPr id="8" name="Picture 2" descr="D:\Users\北陸_企画課06\Desktop\野上副大臣\【新幹線入り】主要事業位置図（富山県）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657" y="1355262"/>
              <a:ext cx="5942732" cy="5818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正方形/長方形 8"/>
            <p:cNvSpPr/>
            <p:nvPr userDrawn="1"/>
          </p:nvSpPr>
          <p:spPr>
            <a:xfrm rot="21002268">
              <a:off x="1763084" y="2604912"/>
              <a:ext cx="583106" cy="18836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40581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9424459"/>
            <a:ext cx="6858000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269390" y="4744333"/>
            <a:ext cx="5588610" cy="105481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508" tIns="60755" rIns="121508" bIns="60755" anchor="ctr"/>
          <a:lstStyle>
            <a:lvl1pPr defTabSz="8397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lang="ja-JP" altLang="en-US" smtClean="0">
              <a:solidFill>
                <a:srgbClr val="000000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41128"/>
            <a:ext cx="1593606" cy="68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9424459"/>
            <a:ext cx="4851650" cy="36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1508" tIns="60755" rIns="121508" bIns="60755">
            <a:spAutoFit/>
          </a:bodyPr>
          <a:lstStyle/>
          <a:p>
            <a:pPr defTabSz="1215096">
              <a:defRPr/>
            </a:pPr>
            <a:r>
              <a:rPr lang="en-US" altLang="ja-JP" sz="1595" i="1" dirty="0">
                <a:solidFill>
                  <a:prstClr val="white"/>
                </a:solidFill>
                <a:latin typeface="Times New Roman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683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8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7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5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37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45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0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0E9633-029A-4F25-894F-1E262EEAB9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4285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B379EE-52FF-4115-B130-C59E5E6908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94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924"/>
            <a:ext cx="5829300" cy="1967442"/>
          </a:xfrm>
        </p:spPr>
        <p:txBody>
          <a:bodyPr anchor="t"/>
          <a:lstStyle>
            <a:lvl1pPr algn="l">
              <a:defRPr sz="5315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99"/>
            <a:ext cx="5829300" cy="2166937"/>
          </a:xfrm>
        </p:spPr>
        <p:txBody>
          <a:bodyPr anchor="b"/>
          <a:lstStyle>
            <a:lvl1pPr marL="0" indent="0">
              <a:buNone/>
              <a:defRPr sz="2659">
                <a:solidFill>
                  <a:schemeClr val="tx1">
                    <a:tint val="75000"/>
                  </a:schemeClr>
                </a:solidFill>
              </a:defRPr>
            </a:lvl1pPr>
            <a:lvl2pPr marL="607548" indent="0">
              <a:buNone/>
              <a:defRPr sz="2392">
                <a:solidFill>
                  <a:schemeClr val="tx1">
                    <a:tint val="75000"/>
                  </a:schemeClr>
                </a:solidFill>
              </a:defRPr>
            </a:lvl2pPr>
            <a:lvl3pPr marL="1215096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822645" indent="0">
              <a:buNone/>
              <a:defRPr sz="1862">
                <a:solidFill>
                  <a:schemeClr val="tx1">
                    <a:tint val="75000"/>
                  </a:schemeClr>
                </a:solidFill>
              </a:defRPr>
            </a:lvl4pPr>
            <a:lvl5pPr marL="2430194" indent="0">
              <a:buNone/>
              <a:defRPr sz="1862">
                <a:solidFill>
                  <a:schemeClr val="tx1">
                    <a:tint val="75000"/>
                  </a:schemeClr>
                </a:solidFill>
              </a:defRPr>
            </a:lvl5pPr>
            <a:lvl6pPr marL="3037742" indent="0">
              <a:buNone/>
              <a:defRPr sz="1862">
                <a:solidFill>
                  <a:schemeClr val="tx1">
                    <a:tint val="75000"/>
                  </a:schemeClr>
                </a:solidFill>
              </a:defRPr>
            </a:lvl6pPr>
            <a:lvl7pPr marL="3645290" indent="0">
              <a:buNone/>
              <a:defRPr sz="1862">
                <a:solidFill>
                  <a:schemeClr val="tx1">
                    <a:tint val="75000"/>
                  </a:schemeClr>
                </a:solidFill>
              </a:defRPr>
            </a:lvl7pPr>
            <a:lvl8pPr marL="4252839" indent="0">
              <a:buNone/>
              <a:defRPr sz="1862">
                <a:solidFill>
                  <a:schemeClr val="tx1">
                    <a:tint val="75000"/>
                  </a:schemeClr>
                </a:solidFill>
              </a:defRPr>
            </a:lvl8pPr>
            <a:lvl9pPr marL="4860387" indent="0">
              <a:buNone/>
              <a:defRPr sz="18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E12345-1380-4B9D-B5B3-47808C0CB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7653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543" y="2311409"/>
            <a:ext cx="3286125" cy="6537502"/>
          </a:xfrm>
        </p:spPr>
        <p:txBody>
          <a:bodyPr/>
          <a:lstStyle>
            <a:lvl1pPr>
              <a:defRPr sz="3721"/>
            </a:lvl1pPr>
            <a:lvl2pPr>
              <a:defRPr sz="3189"/>
            </a:lvl2pPr>
            <a:lvl3pPr>
              <a:defRPr sz="2659"/>
            </a:lvl3pPr>
            <a:lvl4pPr>
              <a:defRPr sz="2392"/>
            </a:lvl4pPr>
            <a:lvl5pPr>
              <a:defRPr sz="2392"/>
            </a:lvl5pPr>
            <a:lvl6pPr>
              <a:defRPr sz="2392"/>
            </a:lvl6pPr>
            <a:lvl7pPr>
              <a:defRPr sz="2392"/>
            </a:lvl7pPr>
            <a:lvl8pPr>
              <a:defRPr sz="2392"/>
            </a:lvl8pPr>
            <a:lvl9pPr>
              <a:defRPr sz="239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1965" y="2311409"/>
            <a:ext cx="3286125" cy="6537502"/>
          </a:xfrm>
        </p:spPr>
        <p:txBody>
          <a:bodyPr/>
          <a:lstStyle>
            <a:lvl1pPr>
              <a:defRPr sz="3721"/>
            </a:lvl1pPr>
            <a:lvl2pPr>
              <a:defRPr sz="3189"/>
            </a:lvl2pPr>
            <a:lvl3pPr>
              <a:defRPr sz="2659"/>
            </a:lvl3pPr>
            <a:lvl4pPr>
              <a:defRPr sz="2392"/>
            </a:lvl4pPr>
            <a:lvl5pPr>
              <a:defRPr sz="2392"/>
            </a:lvl5pPr>
            <a:lvl6pPr>
              <a:defRPr sz="2392"/>
            </a:lvl6pPr>
            <a:lvl7pPr>
              <a:defRPr sz="2392"/>
            </a:lvl7pPr>
            <a:lvl8pPr>
              <a:defRPr sz="2392"/>
            </a:lvl8pPr>
            <a:lvl9pPr>
              <a:defRPr sz="239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FFB493-94DE-49A0-90F8-05398B6647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13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18061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42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3189" b="1"/>
            </a:lvl1pPr>
            <a:lvl2pPr marL="607548" indent="0">
              <a:buNone/>
              <a:defRPr sz="2659" b="1"/>
            </a:lvl2pPr>
            <a:lvl3pPr marL="1215096" indent="0">
              <a:buNone/>
              <a:defRPr sz="2392" b="1"/>
            </a:lvl3pPr>
            <a:lvl4pPr marL="1822645" indent="0">
              <a:buNone/>
              <a:defRPr sz="2126" b="1"/>
            </a:lvl4pPr>
            <a:lvl5pPr marL="2430194" indent="0">
              <a:buNone/>
              <a:defRPr sz="2126" b="1"/>
            </a:lvl5pPr>
            <a:lvl6pPr marL="3037742" indent="0">
              <a:buNone/>
              <a:defRPr sz="2126" b="1"/>
            </a:lvl6pPr>
            <a:lvl7pPr marL="3645290" indent="0">
              <a:buNone/>
              <a:defRPr sz="2126" b="1"/>
            </a:lvl7pPr>
            <a:lvl8pPr marL="4252839" indent="0">
              <a:buNone/>
              <a:defRPr sz="2126" b="1"/>
            </a:lvl8pPr>
            <a:lvl9pPr marL="4860387" indent="0">
              <a:buNone/>
              <a:defRPr sz="2126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3189"/>
            </a:lvl1pPr>
            <a:lvl2pPr>
              <a:defRPr sz="2659"/>
            </a:lvl2pPr>
            <a:lvl3pPr>
              <a:defRPr sz="2392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6" y="2217385"/>
            <a:ext cx="3031332" cy="924101"/>
          </a:xfrm>
        </p:spPr>
        <p:txBody>
          <a:bodyPr anchor="b"/>
          <a:lstStyle>
            <a:lvl1pPr marL="0" indent="0">
              <a:buNone/>
              <a:defRPr sz="3189" b="1"/>
            </a:lvl1pPr>
            <a:lvl2pPr marL="607548" indent="0">
              <a:buNone/>
              <a:defRPr sz="2659" b="1"/>
            </a:lvl2pPr>
            <a:lvl3pPr marL="1215096" indent="0">
              <a:buNone/>
              <a:defRPr sz="2392" b="1"/>
            </a:lvl3pPr>
            <a:lvl4pPr marL="1822645" indent="0">
              <a:buNone/>
              <a:defRPr sz="2126" b="1"/>
            </a:lvl4pPr>
            <a:lvl5pPr marL="2430194" indent="0">
              <a:buNone/>
              <a:defRPr sz="2126" b="1"/>
            </a:lvl5pPr>
            <a:lvl6pPr marL="3037742" indent="0">
              <a:buNone/>
              <a:defRPr sz="2126" b="1"/>
            </a:lvl6pPr>
            <a:lvl7pPr marL="3645290" indent="0">
              <a:buNone/>
              <a:defRPr sz="2126" b="1"/>
            </a:lvl7pPr>
            <a:lvl8pPr marL="4252839" indent="0">
              <a:buNone/>
              <a:defRPr sz="2126" b="1"/>
            </a:lvl8pPr>
            <a:lvl9pPr marL="4860387" indent="0">
              <a:buNone/>
              <a:defRPr sz="2126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6" y="3141486"/>
            <a:ext cx="3031332" cy="5707416"/>
          </a:xfrm>
        </p:spPr>
        <p:txBody>
          <a:bodyPr/>
          <a:lstStyle>
            <a:lvl1pPr>
              <a:defRPr sz="3189"/>
            </a:lvl1pPr>
            <a:lvl2pPr>
              <a:defRPr sz="2659"/>
            </a:lvl2pPr>
            <a:lvl3pPr>
              <a:defRPr sz="2392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76239A-9147-4764-9623-F578DCCB2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6125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F1C721-23BC-4F1B-92C9-38B599B83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18357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5323742" y="9490958"/>
            <a:ext cx="1600200" cy="527403"/>
          </a:xfrm>
        </p:spPr>
        <p:txBody>
          <a:bodyPr/>
          <a:lstStyle>
            <a:lvl1pPr defTabSz="1320759" eaLnBrk="0" hangingPunct="0">
              <a:defRPr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625FEE1-3FDB-434D-8169-C9ED8E8357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31310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235" cy="1678517"/>
          </a:xfrm>
        </p:spPr>
        <p:txBody>
          <a:bodyPr anchor="b"/>
          <a:lstStyle>
            <a:lvl1pPr algn="l">
              <a:defRPr sz="265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303" y="394415"/>
            <a:ext cx="3833812" cy="8454497"/>
          </a:xfrm>
        </p:spPr>
        <p:txBody>
          <a:bodyPr/>
          <a:lstStyle>
            <a:lvl1pPr>
              <a:defRPr sz="4254"/>
            </a:lvl1pPr>
            <a:lvl2pPr>
              <a:defRPr sz="3721"/>
            </a:lvl2pPr>
            <a:lvl3pPr>
              <a:defRPr sz="3189"/>
            </a:lvl3pPr>
            <a:lvl4pPr>
              <a:defRPr sz="2659"/>
            </a:lvl4pPr>
            <a:lvl5pPr>
              <a:defRPr sz="2659"/>
            </a:lvl5pPr>
            <a:lvl6pPr>
              <a:defRPr sz="2659"/>
            </a:lvl6pPr>
            <a:lvl7pPr>
              <a:defRPr sz="2659"/>
            </a:lvl7pPr>
            <a:lvl8pPr>
              <a:defRPr sz="2659"/>
            </a:lvl8pPr>
            <a:lvl9pPr>
              <a:defRPr sz="265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235" cy="6775980"/>
          </a:xfrm>
        </p:spPr>
        <p:txBody>
          <a:bodyPr/>
          <a:lstStyle>
            <a:lvl1pPr marL="0" indent="0">
              <a:buNone/>
              <a:defRPr sz="1862"/>
            </a:lvl1pPr>
            <a:lvl2pPr marL="607548" indent="0">
              <a:buNone/>
              <a:defRPr sz="1595"/>
            </a:lvl2pPr>
            <a:lvl3pPr marL="1215096" indent="0">
              <a:buNone/>
              <a:defRPr sz="1329"/>
            </a:lvl3pPr>
            <a:lvl4pPr marL="1822645" indent="0">
              <a:buNone/>
              <a:defRPr sz="1196"/>
            </a:lvl4pPr>
            <a:lvl5pPr marL="2430194" indent="0">
              <a:buNone/>
              <a:defRPr sz="1196"/>
            </a:lvl5pPr>
            <a:lvl6pPr marL="3037742" indent="0">
              <a:buNone/>
              <a:defRPr sz="1196"/>
            </a:lvl6pPr>
            <a:lvl7pPr marL="3645290" indent="0">
              <a:buNone/>
              <a:defRPr sz="1196"/>
            </a:lvl7pPr>
            <a:lvl8pPr marL="4252839" indent="0">
              <a:buNone/>
              <a:defRPr sz="1196"/>
            </a:lvl8pPr>
            <a:lvl9pPr marL="4860387" indent="0">
              <a:buNone/>
              <a:defRPr sz="119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1A3E68-28B2-4E8E-82BC-4879D1EEC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28876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0"/>
            <a:ext cx="4114800" cy="818622"/>
          </a:xfrm>
        </p:spPr>
        <p:txBody>
          <a:bodyPr anchor="b"/>
          <a:lstStyle>
            <a:lvl1pPr algn="l">
              <a:defRPr sz="265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4254"/>
            </a:lvl1pPr>
            <a:lvl2pPr marL="607548" indent="0">
              <a:buNone/>
              <a:defRPr sz="3721"/>
            </a:lvl2pPr>
            <a:lvl3pPr marL="1215096" indent="0">
              <a:buNone/>
              <a:defRPr sz="3189"/>
            </a:lvl3pPr>
            <a:lvl4pPr marL="1822645" indent="0">
              <a:buNone/>
              <a:defRPr sz="2659"/>
            </a:lvl4pPr>
            <a:lvl5pPr marL="2430194" indent="0">
              <a:buNone/>
              <a:defRPr sz="2659"/>
            </a:lvl5pPr>
            <a:lvl6pPr marL="3037742" indent="0">
              <a:buNone/>
              <a:defRPr sz="2659"/>
            </a:lvl6pPr>
            <a:lvl7pPr marL="3645290" indent="0">
              <a:buNone/>
              <a:defRPr sz="2659"/>
            </a:lvl7pPr>
            <a:lvl8pPr marL="4252839" indent="0">
              <a:buNone/>
              <a:defRPr sz="2659"/>
            </a:lvl8pPr>
            <a:lvl9pPr marL="4860387" indent="0">
              <a:buNone/>
              <a:defRPr sz="2659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8"/>
          </a:xfrm>
        </p:spPr>
        <p:txBody>
          <a:bodyPr/>
          <a:lstStyle>
            <a:lvl1pPr marL="0" indent="0">
              <a:buNone/>
              <a:defRPr sz="1862"/>
            </a:lvl1pPr>
            <a:lvl2pPr marL="607548" indent="0">
              <a:buNone/>
              <a:defRPr sz="1595"/>
            </a:lvl2pPr>
            <a:lvl3pPr marL="1215096" indent="0">
              <a:buNone/>
              <a:defRPr sz="1329"/>
            </a:lvl3pPr>
            <a:lvl4pPr marL="1822645" indent="0">
              <a:buNone/>
              <a:defRPr sz="1196"/>
            </a:lvl4pPr>
            <a:lvl5pPr marL="2430194" indent="0">
              <a:buNone/>
              <a:defRPr sz="1196"/>
            </a:lvl5pPr>
            <a:lvl6pPr marL="3037742" indent="0">
              <a:buNone/>
              <a:defRPr sz="1196"/>
            </a:lvl6pPr>
            <a:lvl7pPr marL="3645290" indent="0">
              <a:buNone/>
              <a:defRPr sz="1196"/>
            </a:lvl7pPr>
            <a:lvl8pPr marL="4252839" indent="0">
              <a:buNone/>
              <a:defRPr sz="1196"/>
            </a:lvl8pPr>
            <a:lvl9pPr marL="4860387" indent="0">
              <a:buNone/>
              <a:defRPr sz="119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042BD6-7E83-45C2-A387-7B93DDB0E6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13492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D2A828E-1E6E-4368-9BEF-B20D30FB34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23006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411" y="396707"/>
            <a:ext cx="1671638" cy="845220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543" y="396707"/>
            <a:ext cx="4900613" cy="845220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20747D-1EED-4BA6-AF3E-53F9706E13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0725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342942" y="396707"/>
            <a:ext cx="6172200" cy="845220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33FACD-1D17-4956-A45A-5DCCE7E098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13619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42" y="396699"/>
            <a:ext cx="6172200" cy="1651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42" y="2311409"/>
            <a:ext cx="6172200" cy="6537502"/>
          </a:xfrm>
        </p:spPr>
        <p:txBody>
          <a:bodyPr rtlCol="0">
            <a:normAutofit/>
          </a:bodyPr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1320759" eaLnBrk="0" hangingPunct="0"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897FC5-02EF-4743-AB50-B90CEDA896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6874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81" y="3077448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658147" indent="0" algn="ctr">
              <a:buNone/>
              <a:defRPr/>
            </a:lvl2pPr>
            <a:lvl3pPr marL="1316295" indent="0" algn="ctr">
              <a:buNone/>
              <a:defRPr/>
            </a:lvl3pPr>
            <a:lvl4pPr marL="1974444" indent="0" algn="ctr">
              <a:buNone/>
              <a:defRPr/>
            </a:lvl4pPr>
            <a:lvl5pPr marL="2632591" indent="0" algn="ctr">
              <a:buNone/>
              <a:defRPr/>
            </a:lvl5pPr>
            <a:lvl6pPr marL="3290739" indent="0" algn="ctr">
              <a:buNone/>
              <a:defRPr/>
            </a:lvl6pPr>
            <a:lvl7pPr marL="3948886" indent="0" algn="ctr">
              <a:buNone/>
              <a:defRPr/>
            </a:lvl7pPr>
            <a:lvl8pPr marL="4607035" indent="0" algn="ctr">
              <a:buNone/>
              <a:defRPr/>
            </a:lvl8pPr>
            <a:lvl9pPr marL="5265182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30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2464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83170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54" y="6365689"/>
            <a:ext cx="5829301" cy="1967442"/>
          </a:xfrm>
        </p:spPr>
        <p:txBody>
          <a:bodyPr anchor="t"/>
          <a:lstStyle>
            <a:lvl1pPr algn="l">
              <a:defRPr sz="575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54" y="4198599"/>
            <a:ext cx="5829301" cy="2166937"/>
          </a:xfrm>
        </p:spPr>
        <p:txBody>
          <a:bodyPr anchor="b"/>
          <a:lstStyle>
            <a:lvl1pPr marL="0" indent="0">
              <a:buNone/>
              <a:defRPr sz="2880"/>
            </a:lvl1pPr>
            <a:lvl2pPr marL="658147" indent="0">
              <a:buNone/>
              <a:defRPr sz="2591"/>
            </a:lvl2pPr>
            <a:lvl3pPr marL="1316295" indent="0">
              <a:buNone/>
              <a:defRPr sz="2304"/>
            </a:lvl3pPr>
            <a:lvl4pPr marL="1974444" indent="0">
              <a:buNone/>
              <a:defRPr sz="2016"/>
            </a:lvl4pPr>
            <a:lvl5pPr marL="2632591" indent="0">
              <a:buNone/>
              <a:defRPr sz="2016"/>
            </a:lvl5pPr>
            <a:lvl6pPr marL="3290739" indent="0">
              <a:buNone/>
              <a:defRPr sz="2016"/>
            </a:lvl6pPr>
            <a:lvl7pPr marL="3948886" indent="0">
              <a:buNone/>
              <a:defRPr sz="2016"/>
            </a:lvl7pPr>
            <a:lvl8pPr marL="4607035" indent="0">
              <a:buNone/>
              <a:defRPr sz="2016"/>
            </a:lvl8pPr>
            <a:lvl9pPr marL="5265182" indent="0">
              <a:buNone/>
              <a:defRPr sz="201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999636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15" y="2311409"/>
            <a:ext cx="3033347" cy="6537502"/>
          </a:xfrm>
        </p:spPr>
        <p:txBody>
          <a:bodyPr/>
          <a:lstStyle>
            <a:lvl1pPr>
              <a:defRPr sz="4031"/>
            </a:lvl1pPr>
            <a:lvl2pPr>
              <a:defRPr sz="3455"/>
            </a:lvl2pPr>
            <a:lvl3pPr>
              <a:defRPr sz="2880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70" y="2311409"/>
            <a:ext cx="3033347" cy="6537502"/>
          </a:xfrm>
        </p:spPr>
        <p:txBody>
          <a:bodyPr/>
          <a:lstStyle>
            <a:lvl1pPr>
              <a:defRPr sz="4031"/>
            </a:lvl1pPr>
            <a:lvl2pPr>
              <a:defRPr sz="3455"/>
            </a:lvl2pPr>
            <a:lvl3pPr>
              <a:defRPr sz="2880"/>
            </a:lvl3pPr>
            <a:lvl4pPr>
              <a:defRPr sz="2591"/>
            </a:lvl4pPr>
            <a:lvl5pPr>
              <a:defRPr sz="2591"/>
            </a:lvl5pPr>
            <a:lvl6pPr>
              <a:defRPr sz="2591"/>
            </a:lvl6pPr>
            <a:lvl7pPr>
              <a:defRPr sz="2591"/>
            </a:lvl7pPr>
            <a:lvl8pPr>
              <a:defRPr sz="2591"/>
            </a:lvl8pPr>
            <a:lvl9pPr>
              <a:defRPr sz="259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722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47" indent="0">
              <a:buNone/>
              <a:defRPr sz="2880" b="1"/>
            </a:lvl2pPr>
            <a:lvl3pPr marL="1316295" indent="0">
              <a:buNone/>
              <a:defRPr sz="2591" b="1"/>
            </a:lvl3pPr>
            <a:lvl4pPr marL="1974444" indent="0">
              <a:buNone/>
              <a:defRPr sz="2304" b="1"/>
            </a:lvl4pPr>
            <a:lvl5pPr marL="2632591" indent="0">
              <a:buNone/>
              <a:defRPr sz="2304" b="1"/>
            </a:lvl5pPr>
            <a:lvl6pPr marL="3290739" indent="0">
              <a:buNone/>
              <a:defRPr sz="2304" b="1"/>
            </a:lvl6pPr>
            <a:lvl7pPr marL="3948886" indent="0">
              <a:buNone/>
              <a:defRPr sz="2304" b="1"/>
            </a:lvl7pPr>
            <a:lvl8pPr marL="4607035" indent="0">
              <a:buNone/>
              <a:defRPr sz="2304" b="1"/>
            </a:lvl8pPr>
            <a:lvl9pPr marL="5265182" indent="0">
              <a:buNone/>
              <a:defRPr sz="230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3455"/>
            </a:lvl1pPr>
            <a:lvl2pPr>
              <a:defRPr sz="2880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92" y="2217385"/>
            <a:ext cx="3031148" cy="924101"/>
          </a:xfrm>
        </p:spPr>
        <p:txBody>
          <a:bodyPr anchor="b"/>
          <a:lstStyle>
            <a:lvl1pPr marL="0" indent="0">
              <a:buNone/>
              <a:defRPr sz="3455" b="1"/>
            </a:lvl1pPr>
            <a:lvl2pPr marL="658147" indent="0">
              <a:buNone/>
              <a:defRPr sz="2880" b="1"/>
            </a:lvl2pPr>
            <a:lvl3pPr marL="1316295" indent="0">
              <a:buNone/>
              <a:defRPr sz="2591" b="1"/>
            </a:lvl3pPr>
            <a:lvl4pPr marL="1974444" indent="0">
              <a:buNone/>
              <a:defRPr sz="2304" b="1"/>
            </a:lvl4pPr>
            <a:lvl5pPr marL="2632591" indent="0">
              <a:buNone/>
              <a:defRPr sz="2304" b="1"/>
            </a:lvl5pPr>
            <a:lvl6pPr marL="3290739" indent="0">
              <a:buNone/>
              <a:defRPr sz="2304" b="1"/>
            </a:lvl6pPr>
            <a:lvl7pPr marL="3948886" indent="0">
              <a:buNone/>
              <a:defRPr sz="2304" b="1"/>
            </a:lvl7pPr>
            <a:lvl8pPr marL="4607035" indent="0">
              <a:buNone/>
              <a:defRPr sz="2304" b="1"/>
            </a:lvl8pPr>
            <a:lvl9pPr marL="5265182" indent="0">
              <a:buNone/>
              <a:defRPr sz="2304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92" y="3141486"/>
            <a:ext cx="3031148" cy="5707416"/>
          </a:xfrm>
        </p:spPr>
        <p:txBody>
          <a:bodyPr/>
          <a:lstStyle>
            <a:lvl1pPr>
              <a:defRPr sz="3455"/>
            </a:lvl1pPr>
            <a:lvl2pPr>
              <a:defRPr sz="2880"/>
            </a:lvl2pPr>
            <a:lvl3pPr>
              <a:defRPr sz="2591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57948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3575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810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8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56" y="394413"/>
            <a:ext cx="3833447" cy="8454497"/>
          </a:xfrm>
        </p:spPr>
        <p:txBody>
          <a:bodyPr/>
          <a:lstStyle>
            <a:lvl1pPr>
              <a:defRPr sz="4608"/>
            </a:lvl1pPr>
            <a:lvl2pPr>
              <a:defRPr sz="4031"/>
            </a:lvl2pPr>
            <a:lvl3pPr>
              <a:defRPr sz="3455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2016"/>
            </a:lvl1pPr>
            <a:lvl2pPr marL="658147" indent="0">
              <a:buNone/>
              <a:defRPr sz="1728"/>
            </a:lvl2pPr>
            <a:lvl3pPr marL="1316295" indent="0">
              <a:buNone/>
              <a:defRPr sz="1440"/>
            </a:lvl3pPr>
            <a:lvl4pPr marL="1974444" indent="0">
              <a:buNone/>
              <a:defRPr sz="1296"/>
            </a:lvl4pPr>
            <a:lvl5pPr marL="2632591" indent="0">
              <a:buNone/>
              <a:defRPr sz="1296"/>
            </a:lvl5pPr>
            <a:lvl6pPr marL="3290739" indent="0">
              <a:buNone/>
              <a:defRPr sz="1296"/>
            </a:lvl6pPr>
            <a:lvl7pPr marL="3948886" indent="0">
              <a:buNone/>
              <a:defRPr sz="1296"/>
            </a:lvl7pPr>
            <a:lvl8pPr marL="4607035" indent="0">
              <a:buNone/>
              <a:defRPr sz="1296"/>
            </a:lvl8pPr>
            <a:lvl9pPr marL="5265182" indent="0">
              <a:buNone/>
              <a:defRPr sz="12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33781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8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608"/>
            </a:lvl1pPr>
            <a:lvl2pPr marL="658147" indent="0">
              <a:buNone/>
              <a:defRPr sz="4031"/>
            </a:lvl2pPr>
            <a:lvl3pPr marL="1316295" indent="0">
              <a:buNone/>
              <a:defRPr sz="3455"/>
            </a:lvl3pPr>
            <a:lvl4pPr marL="1974444" indent="0">
              <a:buNone/>
              <a:defRPr sz="2880"/>
            </a:lvl4pPr>
            <a:lvl5pPr marL="2632591" indent="0">
              <a:buNone/>
              <a:defRPr sz="2880"/>
            </a:lvl5pPr>
            <a:lvl6pPr marL="3290739" indent="0">
              <a:buNone/>
              <a:defRPr sz="2880"/>
            </a:lvl6pPr>
            <a:lvl7pPr marL="3948886" indent="0">
              <a:buNone/>
              <a:defRPr sz="2880"/>
            </a:lvl7pPr>
            <a:lvl8pPr marL="4607035" indent="0">
              <a:buNone/>
              <a:defRPr sz="2880"/>
            </a:lvl8pPr>
            <a:lvl9pPr marL="5265182" indent="0">
              <a:buNone/>
              <a:defRPr sz="288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2016"/>
            </a:lvl1pPr>
            <a:lvl2pPr marL="658147" indent="0">
              <a:buNone/>
              <a:defRPr sz="1728"/>
            </a:lvl2pPr>
            <a:lvl3pPr marL="1316295" indent="0">
              <a:buNone/>
              <a:defRPr sz="1440"/>
            </a:lvl3pPr>
            <a:lvl4pPr marL="1974444" indent="0">
              <a:buNone/>
              <a:defRPr sz="1296"/>
            </a:lvl4pPr>
            <a:lvl5pPr marL="2632591" indent="0">
              <a:buNone/>
              <a:defRPr sz="1296"/>
            </a:lvl5pPr>
            <a:lvl6pPr marL="3290739" indent="0">
              <a:buNone/>
              <a:defRPr sz="1296"/>
            </a:lvl6pPr>
            <a:lvl7pPr marL="3948886" indent="0">
              <a:buNone/>
              <a:defRPr sz="1296"/>
            </a:lvl7pPr>
            <a:lvl8pPr marL="4607035" indent="0">
              <a:buNone/>
              <a:defRPr sz="1296"/>
            </a:lvl8pPr>
            <a:lvl9pPr marL="5265182" indent="0">
              <a:buNone/>
              <a:defRPr sz="12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877345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8383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37" y="11"/>
            <a:ext cx="1628775" cy="88489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" y="11"/>
            <a:ext cx="4780817" cy="88489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10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405"/>
            <a:ext cx="2256326" cy="1678517"/>
          </a:xfrm>
        </p:spPr>
        <p:txBody>
          <a:bodyPr anchor="b"/>
          <a:lstStyle>
            <a:lvl1pPr algn="l">
              <a:defRPr sz="283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60" y="394432"/>
            <a:ext cx="3833447" cy="8454497"/>
          </a:xfrm>
        </p:spPr>
        <p:txBody>
          <a:bodyPr/>
          <a:lstStyle>
            <a:lvl1pPr>
              <a:defRPr sz="4535"/>
            </a:lvl1pPr>
            <a:lvl2pPr>
              <a:defRPr sz="3966"/>
            </a:lvl2pPr>
            <a:lvl3pPr>
              <a:defRPr sz="3399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27"/>
            <a:ext cx="2256326" cy="6775980"/>
          </a:xfrm>
        </p:spPr>
        <p:txBody>
          <a:bodyPr/>
          <a:lstStyle>
            <a:lvl1pPr marL="0" indent="0">
              <a:buNone/>
              <a:defRPr sz="1987"/>
            </a:lvl1pPr>
            <a:lvl2pPr marL="647644" indent="0">
              <a:buNone/>
              <a:defRPr sz="1699"/>
            </a:lvl2pPr>
            <a:lvl3pPr marL="1295289" indent="0">
              <a:buNone/>
              <a:defRPr sz="1418"/>
            </a:lvl3pPr>
            <a:lvl4pPr marL="1942936" indent="0">
              <a:buNone/>
              <a:defRPr sz="1275"/>
            </a:lvl4pPr>
            <a:lvl5pPr marL="2590579" indent="0">
              <a:buNone/>
              <a:defRPr sz="1275"/>
            </a:lvl5pPr>
            <a:lvl6pPr marL="3238225" indent="0">
              <a:buNone/>
              <a:defRPr sz="1275"/>
            </a:lvl6pPr>
            <a:lvl7pPr marL="3885866" indent="0">
              <a:buNone/>
              <a:defRPr sz="1275"/>
            </a:lvl7pPr>
            <a:lvl8pPr marL="4533514" indent="0">
              <a:buNone/>
              <a:defRPr sz="1275"/>
            </a:lvl8pPr>
            <a:lvl9pPr marL="5181158" indent="0">
              <a:buNone/>
              <a:defRPr sz="127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51982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8" y="11"/>
            <a:ext cx="6515101" cy="884890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314357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5265494" cy="68791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1" y="2311409"/>
            <a:ext cx="6172200" cy="6537502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4724408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67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57800" y="9391747"/>
            <a:ext cx="1600200" cy="471176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>
              <a:defRPr/>
            </a:pPr>
            <a:fld id="{35C1E978-A3B9-4673-8199-37972939230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7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91" y="307770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2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0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0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0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0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0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0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mlit_top"/>
          <p:cNvPicPr>
            <a:picLocks noChangeAspect="1" noChangeArrowheads="1"/>
          </p:cNvPicPr>
          <p:nvPr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41" y="9424872"/>
            <a:ext cx="6858000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69431" y="4744746"/>
            <a:ext cx="5588610" cy="105481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1320099">
              <a:defRPr/>
            </a:pPr>
            <a:endParaRPr lang="ja-JP" altLang="en-US" sz="2598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" y="8741541"/>
            <a:ext cx="1593606" cy="68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" y="9424871"/>
            <a:ext cx="5165966" cy="35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320099">
              <a:defRPr/>
            </a:pPr>
            <a:r>
              <a:rPr lang="en-US" altLang="ja-JP" sz="1732" i="1">
                <a:solidFill>
                  <a:prstClr val="white"/>
                </a:solidFill>
                <a:latin typeface="Times New Roman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</p:spTree>
    <p:extLst>
      <p:ext uri="{BB962C8B-B14F-4D97-AF65-F5344CB8AC3E}">
        <p14:creationId xmlns:p14="http://schemas.microsoft.com/office/powerpoint/2010/main" val="599409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030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10" y="6365943"/>
            <a:ext cx="5829300" cy="1967442"/>
          </a:xfrm>
        </p:spPr>
        <p:txBody>
          <a:bodyPr anchor="t"/>
          <a:lstStyle>
            <a:lvl1pPr algn="l">
              <a:defRPr sz="5775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10" y="4198586"/>
            <a:ext cx="5829300" cy="2166937"/>
          </a:xfrm>
        </p:spPr>
        <p:txBody>
          <a:bodyPr anchor="b"/>
          <a:lstStyle>
            <a:lvl1pPr marL="0" indent="0">
              <a:buNone/>
              <a:defRPr sz="2887">
                <a:solidFill>
                  <a:schemeClr val="tx1">
                    <a:tint val="75000"/>
                  </a:schemeClr>
                </a:solidFill>
              </a:defRPr>
            </a:lvl1pPr>
            <a:lvl2pPr marL="660049" indent="0">
              <a:buNone/>
              <a:defRPr sz="2598">
                <a:solidFill>
                  <a:schemeClr val="tx1">
                    <a:tint val="75000"/>
                  </a:schemeClr>
                </a:solidFill>
              </a:defRPr>
            </a:lvl2pPr>
            <a:lvl3pPr marL="1320099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3pPr>
            <a:lvl4pPr marL="1980148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4pPr>
            <a:lvl5pPr marL="2640199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5pPr>
            <a:lvl6pPr marL="3300247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6pPr>
            <a:lvl7pPr marL="3960296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7pPr>
            <a:lvl8pPr marL="4620347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8pPr>
            <a:lvl9pPr marL="5280396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648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518" y="2311409"/>
            <a:ext cx="3286125" cy="6537502"/>
          </a:xfrm>
        </p:spPr>
        <p:txBody>
          <a:bodyPr/>
          <a:lstStyle>
            <a:lvl1pPr>
              <a:defRPr sz="4043"/>
            </a:lvl1pPr>
            <a:lvl2pPr>
              <a:defRPr sz="3465"/>
            </a:lvl2pPr>
            <a:lvl3pPr>
              <a:defRPr sz="2887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1943" y="2311409"/>
            <a:ext cx="3286125" cy="6537502"/>
          </a:xfrm>
        </p:spPr>
        <p:txBody>
          <a:bodyPr/>
          <a:lstStyle>
            <a:lvl1pPr>
              <a:defRPr sz="4043"/>
            </a:lvl1pPr>
            <a:lvl2pPr>
              <a:defRPr sz="3465"/>
            </a:lvl2pPr>
            <a:lvl3pPr>
              <a:defRPr sz="2887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527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6" y="396699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75" y="2217385"/>
            <a:ext cx="3030141" cy="924101"/>
          </a:xfrm>
        </p:spPr>
        <p:txBody>
          <a:bodyPr anchor="b"/>
          <a:lstStyle>
            <a:lvl1pPr marL="0" indent="0">
              <a:buNone/>
              <a:defRPr sz="3465" b="1"/>
            </a:lvl1pPr>
            <a:lvl2pPr marL="660049" indent="0">
              <a:buNone/>
              <a:defRPr sz="2887" b="1"/>
            </a:lvl2pPr>
            <a:lvl3pPr marL="1320099" indent="0">
              <a:buNone/>
              <a:defRPr sz="2598" b="1"/>
            </a:lvl3pPr>
            <a:lvl4pPr marL="1980148" indent="0">
              <a:buNone/>
              <a:defRPr sz="2310" b="1"/>
            </a:lvl4pPr>
            <a:lvl5pPr marL="2640199" indent="0">
              <a:buNone/>
              <a:defRPr sz="2310" b="1"/>
            </a:lvl5pPr>
            <a:lvl6pPr marL="3300247" indent="0">
              <a:buNone/>
              <a:defRPr sz="2310" b="1"/>
            </a:lvl6pPr>
            <a:lvl7pPr marL="3960296" indent="0">
              <a:buNone/>
              <a:defRPr sz="2310" b="1"/>
            </a:lvl7pPr>
            <a:lvl8pPr marL="4620347" indent="0">
              <a:buNone/>
              <a:defRPr sz="2310" b="1"/>
            </a:lvl8pPr>
            <a:lvl9pPr marL="5280396" indent="0">
              <a:buNone/>
              <a:defRPr sz="231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75" y="3141486"/>
            <a:ext cx="3030141" cy="5707416"/>
          </a:xfrm>
        </p:spPr>
        <p:txBody>
          <a:bodyPr/>
          <a:lstStyle>
            <a:lvl1pPr>
              <a:defRPr sz="3465"/>
            </a:lvl1pPr>
            <a:lvl2pPr>
              <a:defRPr sz="2887"/>
            </a:lvl2pPr>
            <a:lvl3pPr>
              <a:defRPr sz="2598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2" cy="924101"/>
          </a:xfrm>
        </p:spPr>
        <p:txBody>
          <a:bodyPr anchor="b"/>
          <a:lstStyle>
            <a:lvl1pPr marL="0" indent="0">
              <a:buNone/>
              <a:defRPr sz="3465" b="1"/>
            </a:lvl1pPr>
            <a:lvl2pPr marL="660049" indent="0">
              <a:buNone/>
              <a:defRPr sz="2887" b="1"/>
            </a:lvl2pPr>
            <a:lvl3pPr marL="1320099" indent="0">
              <a:buNone/>
              <a:defRPr sz="2598" b="1"/>
            </a:lvl3pPr>
            <a:lvl4pPr marL="1980148" indent="0">
              <a:buNone/>
              <a:defRPr sz="2310" b="1"/>
            </a:lvl4pPr>
            <a:lvl5pPr marL="2640199" indent="0">
              <a:buNone/>
              <a:defRPr sz="2310" b="1"/>
            </a:lvl5pPr>
            <a:lvl6pPr marL="3300247" indent="0">
              <a:buNone/>
              <a:defRPr sz="2310" b="1"/>
            </a:lvl6pPr>
            <a:lvl7pPr marL="3960296" indent="0">
              <a:buNone/>
              <a:defRPr sz="2310" b="1"/>
            </a:lvl7pPr>
            <a:lvl8pPr marL="4620347" indent="0">
              <a:buNone/>
              <a:defRPr sz="2310" b="1"/>
            </a:lvl8pPr>
            <a:lvl9pPr marL="5280396" indent="0">
              <a:buNone/>
              <a:defRPr sz="231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2" cy="5707416"/>
          </a:xfrm>
        </p:spPr>
        <p:txBody>
          <a:bodyPr/>
          <a:lstStyle>
            <a:lvl1pPr>
              <a:defRPr sz="3465"/>
            </a:lvl1pPr>
            <a:lvl2pPr>
              <a:defRPr sz="2887"/>
            </a:lvl2pPr>
            <a:lvl3pPr>
              <a:defRPr sz="2598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925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100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0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5" y="6934200"/>
            <a:ext cx="4114800" cy="818622"/>
          </a:xfrm>
        </p:spPr>
        <p:txBody>
          <a:bodyPr anchor="b"/>
          <a:lstStyle>
            <a:lvl1pPr algn="l">
              <a:defRPr sz="283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5" y="885119"/>
            <a:ext cx="4114800" cy="5943600"/>
          </a:xfrm>
        </p:spPr>
        <p:txBody>
          <a:bodyPr/>
          <a:lstStyle>
            <a:lvl1pPr marL="0" indent="0">
              <a:buNone/>
              <a:defRPr sz="4535"/>
            </a:lvl1pPr>
            <a:lvl2pPr marL="647644" indent="0">
              <a:buNone/>
              <a:defRPr sz="3966"/>
            </a:lvl2pPr>
            <a:lvl3pPr marL="1295289" indent="0">
              <a:buNone/>
              <a:defRPr sz="3399"/>
            </a:lvl3pPr>
            <a:lvl4pPr marL="1942936" indent="0">
              <a:buNone/>
              <a:defRPr sz="2835"/>
            </a:lvl4pPr>
            <a:lvl5pPr marL="2590579" indent="0">
              <a:buNone/>
              <a:defRPr sz="2835"/>
            </a:lvl5pPr>
            <a:lvl6pPr marL="3238225" indent="0">
              <a:buNone/>
              <a:defRPr sz="2835"/>
            </a:lvl6pPr>
            <a:lvl7pPr marL="3885866" indent="0">
              <a:buNone/>
              <a:defRPr sz="2835"/>
            </a:lvl7pPr>
            <a:lvl8pPr marL="4533514" indent="0">
              <a:buNone/>
              <a:defRPr sz="2835"/>
            </a:lvl8pPr>
            <a:lvl9pPr marL="5181158" indent="0">
              <a:buNone/>
              <a:defRPr sz="2835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5" y="7752822"/>
            <a:ext cx="4114800" cy="1162578"/>
          </a:xfrm>
        </p:spPr>
        <p:txBody>
          <a:bodyPr/>
          <a:lstStyle>
            <a:lvl1pPr marL="0" indent="0">
              <a:buNone/>
              <a:defRPr sz="1987"/>
            </a:lvl1pPr>
            <a:lvl2pPr marL="647644" indent="0">
              <a:buNone/>
              <a:defRPr sz="1699"/>
            </a:lvl2pPr>
            <a:lvl3pPr marL="1295289" indent="0">
              <a:buNone/>
              <a:defRPr sz="1418"/>
            </a:lvl3pPr>
            <a:lvl4pPr marL="1942936" indent="0">
              <a:buNone/>
              <a:defRPr sz="1275"/>
            </a:lvl4pPr>
            <a:lvl5pPr marL="2590579" indent="0">
              <a:buNone/>
              <a:defRPr sz="1275"/>
            </a:lvl5pPr>
            <a:lvl6pPr marL="3238225" indent="0">
              <a:buNone/>
              <a:defRPr sz="1275"/>
            </a:lvl6pPr>
            <a:lvl7pPr marL="3885866" indent="0">
              <a:buNone/>
              <a:defRPr sz="1275"/>
            </a:lvl7pPr>
            <a:lvl8pPr marL="4533514" indent="0">
              <a:buNone/>
              <a:defRPr sz="1275"/>
            </a:lvl8pPr>
            <a:lvl9pPr marL="5181158" indent="0">
              <a:buNone/>
              <a:defRPr sz="127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200765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7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366" y="394413"/>
            <a:ext cx="3833812" cy="8454497"/>
          </a:xfrm>
        </p:spPr>
        <p:txBody>
          <a:bodyPr/>
          <a:lstStyle>
            <a:lvl1pPr>
              <a:defRPr sz="4619"/>
            </a:lvl1pPr>
            <a:lvl2pPr>
              <a:defRPr sz="4043"/>
            </a:lvl2pPr>
            <a:lvl3pPr>
              <a:defRPr sz="3465"/>
            </a:lvl3pPr>
            <a:lvl4pPr>
              <a:defRPr sz="2887"/>
            </a:lvl4pPr>
            <a:lvl5pPr>
              <a:defRPr sz="2887"/>
            </a:lvl5pPr>
            <a:lvl6pPr>
              <a:defRPr sz="2887"/>
            </a:lvl6pPr>
            <a:lvl7pPr>
              <a:defRPr sz="2887"/>
            </a:lvl7pPr>
            <a:lvl8pPr>
              <a:defRPr sz="2887"/>
            </a:lvl8pPr>
            <a:lvl9pPr>
              <a:defRPr sz="288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2021"/>
            </a:lvl1pPr>
            <a:lvl2pPr marL="660049" indent="0">
              <a:buNone/>
              <a:defRPr sz="1732"/>
            </a:lvl2pPr>
            <a:lvl3pPr marL="1320099" indent="0">
              <a:buNone/>
              <a:defRPr sz="1443"/>
            </a:lvl3pPr>
            <a:lvl4pPr marL="1980148" indent="0">
              <a:buNone/>
              <a:defRPr sz="1300"/>
            </a:lvl4pPr>
            <a:lvl5pPr marL="2640199" indent="0">
              <a:buNone/>
              <a:defRPr sz="1300"/>
            </a:lvl5pPr>
            <a:lvl6pPr marL="3300247" indent="0">
              <a:buNone/>
              <a:defRPr sz="1300"/>
            </a:lvl6pPr>
            <a:lvl7pPr marL="3960296" indent="0">
              <a:buNone/>
              <a:defRPr sz="1300"/>
            </a:lvl7pPr>
            <a:lvl8pPr marL="4620347" indent="0">
              <a:buNone/>
              <a:defRPr sz="1300"/>
            </a:lvl8pPr>
            <a:lvl9pPr marL="5280396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4517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52" y="6934200"/>
            <a:ext cx="4114800" cy="818622"/>
          </a:xfrm>
        </p:spPr>
        <p:txBody>
          <a:bodyPr anchor="b"/>
          <a:lstStyle>
            <a:lvl1pPr algn="l">
              <a:defRPr sz="2887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52" y="885119"/>
            <a:ext cx="4114800" cy="5943600"/>
          </a:xfrm>
        </p:spPr>
        <p:txBody>
          <a:bodyPr/>
          <a:lstStyle>
            <a:lvl1pPr marL="0" indent="0">
              <a:buNone/>
              <a:defRPr sz="4619"/>
            </a:lvl1pPr>
            <a:lvl2pPr marL="660049" indent="0">
              <a:buNone/>
              <a:defRPr sz="4043"/>
            </a:lvl2pPr>
            <a:lvl3pPr marL="1320099" indent="0">
              <a:buNone/>
              <a:defRPr sz="3465"/>
            </a:lvl3pPr>
            <a:lvl4pPr marL="1980148" indent="0">
              <a:buNone/>
              <a:defRPr sz="2887"/>
            </a:lvl4pPr>
            <a:lvl5pPr marL="2640199" indent="0">
              <a:buNone/>
              <a:defRPr sz="2887"/>
            </a:lvl5pPr>
            <a:lvl6pPr marL="3300247" indent="0">
              <a:buNone/>
              <a:defRPr sz="2887"/>
            </a:lvl6pPr>
            <a:lvl7pPr marL="3960296" indent="0">
              <a:buNone/>
              <a:defRPr sz="2887"/>
            </a:lvl7pPr>
            <a:lvl8pPr marL="4620347" indent="0">
              <a:buNone/>
              <a:defRPr sz="2887"/>
            </a:lvl8pPr>
            <a:lvl9pPr marL="5280396" indent="0">
              <a:buNone/>
              <a:defRPr sz="2887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52" y="7752822"/>
            <a:ext cx="4114800" cy="1162578"/>
          </a:xfrm>
        </p:spPr>
        <p:txBody>
          <a:bodyPr/>
          <a:lstStyle>
            <a:lvl1pPr marL="0" indent="0">
              <a:buNone/>
              <a:defRPr sz="2021"/>
            </a:lvl1pPr>
            <a:lvl2pPr marL="660049" indent="0">
              <a:buNone/>
              <a:defRPr sz="1732"/>
            </a:lvl2pPr>
            <a:lvl3pPr marL="1320099" indent="0">
              <a:buNone/>
              <a:defRPr sz="1443"/>
            </a:lvl3pPr>
            <a:lvl4pPr marL="1980148" indent="0">
              <a:buNone/>
              <a:defRPr sz="1300"/>
            </a:lvl4pPr>
            <a:lvl5pPr marL="2640199" indent="0">
              <a:buNone/>
              <a:defRPr sz="1300"/>
            </a:lvl5pPr>
            <a:lvl6pPr marL="3300247" indent="0">
              <a:buNone/>
              <a:defRPr sz="1300"/>
            </a:lvl6pPr>
            <a:lvl7pPr marL="3960296" indent="0">
              <a:buNone/>
              <a:defRPr sz="1300"/>
            </a:lvl7pPr>
            <a:lvl8pPr marL="4620347" indent="0">
              <a:buNone/>
              <a:defRPr sz="1300"/>
            </a:lvl8pPr>
            <a:lvl9pPr marL="5280396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6293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8301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465" y="396706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556" y="396706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51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91" y="3077706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63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9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9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5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18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7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mlit_top"/>
          <p:cNvPicPr>
            <a:picLocks noChangeAspect="1" noChangeArrowheads="1"/>
          </p:cNvPicPr>
          <p:nvPr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41" y="9424876"/>
            <a:ext cx="6858000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69431" y="4744751"/>
            <a:ext cx="5588611" cy="105481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1319439">
              <a:defRPr/>
            </a:pPr>
            <a:endParaRPr lang="ja-JP" altLang="en-US" sz="2597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" y="8741546"/>
            <a:ext cx="1593606" cy="68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" y="9424875"/>
            <a:ext cx="5165966" cy="35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319439">
              <a:defRPr/>
            </a:pPr>
            <a:r>
              <a:rPr lang="en-US" altLang="ja-JP" sz="1732" i="1">
                <a:solidFill>
                  <a:prstClr val="white"/>
                </a:solidFill>
                <a:latin typeface="Times New Roman" pitchFamily="18" charset="0"/>
                <a:ea typeface="ＭＳ Ｐゴシック" panose="020B0600070205080204" pitchFamily="50" charset="-128"/>
              </a:rPr>
              <a:t>Ministry of Land, Infrastructure, Transport and Tourism</a:t>
            </a:r>
          </a:p>
        </p:txBody>
      </p:sp>
    </p:spTree>
    <p:extLst>
      <p:ext uri="{BB962C8B-B14F-4D97-AF65-F5344CB8AC3E}">
        <p14:creationId xmlns:p14="http://schemas.microsoft.com/office/powerpoint/2010/main" val="13445896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70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11" y="6365947"/>
            <a:ext cx="5829300" cy="1967442"/>
          </a:xfrm>
        </p:spPr>
        <p:txBody>
          <a:bodyPr anchor="t"/>
          <a:lstStyle>
            <a:lvl1pPr algn="l">
              <a:defRPr sz="5772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11" y="4198586"/>
            <a:ext cx="5829300" cy="2166937"/>
          </a:xfrm>
        </p:spPr>
        <p:txBody>
          <a:bodyPr anchor="b"/>
          <a:lstStyle>
            <a:lvl1pPr marL="0" indent="0">
              <a:buNone/>
              <a:defRPr sz="2886">
                <a:solidFill>
                  <a:schemeClr val="tx1">
                    <a:tint val="75000"/>
                  </a:schemeClr>
                </a:solidFill>
              </a:defRPr>
            </a:lvl1pPr>
            <a:lvl2pPr marL="659720" indent="0">
              <a:buNone/>
              <a:defRPr sz="2597">
                <a:solidFill>
                  <a:schemeClr val="tx1">
                    <a:tint val="75000"/>
                  </a:schemeClr>
                </a:solidFill>
              </a:defRPr>
            </a:lvl2pPr>
            <a:lvl3pPr marL="1319439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3pPr>
            <a:lvl4pPr marL="1979159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4pPr>
            <a:lvl5pPr marL="2638878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5pPr>
            <a:lvl6pPr marL="3298598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6pPr>
            <a:lvl7pPr marL="3958318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7pPr>
            <a:lvl8pPr marL="4618037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8pPr>
            <a:lvl9pPr marL="5277755" indent="0">
              <a:buNone/>
              <a:defRPr sz="20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698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518" y="2311409"/>
            <a:ext cx="3286126" cy="6537502"/>
          </a:xfrm>
        </p:spPr>
        <p:txBody>
          <a:bodyPr/>
          <a:lstStyle>
            <a:lvl1pPr>
              <a:defRPr sz="4040"/>
            </a:lvl1pPr>
            <a:lvl2pPr>
              <a:defRPr sz="3464"/>
            </a:lvl2pPr>
            <a:lvl3pPr>
              <a:defRPr sz="2886"/>
            </a:lvl3pPr>
            <a:lvl4pPr>
              <a:defRPr sz="2597"/>
            </a:lvl4pPr>
            <a:lvl5pPr>
              <a:defRPr sz="2597"/>
            </a:lvl5pPr>
            <a:lvl6pPr>
              <a:defRPr sz="2597"/>
            </a:lvl6pPr>
            <a:lvl7pPr>
              <a:defRPr sz="2597"/>
            </a:lvl7pPr>
            <a:lvl8pPr>
              <a:defRPr sz="2597"/>
            </a:lvl8pPr>
            <a:lvl9pPr>
              <a:defRPr sz="259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1943" y="2311409"/>
            <a:ext cx="3286126" cy="6537502"/>
          </a:xfrm>
        </p:spPr>
        <p:txBody>
          <a:bodyPr/>
          <a:lstStyle>
            <a:lvl1pPr>
              <a:defRPr sz="4040"/>
            </a:lvl1pPr>
            <a:lvl2pPr>
              <a:defRPr sz="3464"/>
            </a:lvl2pPr>
            <a:lvl3pPr>
              <a:defRPr sz="2886"/>
            </a:lvl3pPr>
            <a:lvl4pPr>
              <a:defRPr sz="2597"/>
            </a:lvl4pPr>
            <a:lvl5pPr>
              <a:defRPr sz="2597"/>
            </a:lvl5pPr>
            <a:lvl6pPr>
              <a:defRPr sz="2597"/>
            </a:lvl6pPr>
            <a:lvl7pPr>
              <a:defRPr sz="2597"/>
            </a:lvl7pPr>
            <a:lvl8pPr>
              <a:defRPr sz="2597"/>
            </a:lvl8pPr>
            <a:lvl9pPr>
              <a:defRPr sz="259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401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76" y="2217385"/>
            <a:ext cx="3030141" cy="924101"/>
          </a:xfrm>
        </p:spPr>
        <p:txBody>
          <a:bodyPr anchor="b"/>
          <a:lstStyle>
            <a:lvl1pPr marL="0" indent="0">
              <a:buNone/>
              <a:defRPr sz="3464" b="1"/>
            </a:lvl1pPr>
            <a:lvl2pPr marL="659720" indent="0">
              <a:buNone/>
              <a:defRPr sz="2886" b="1"/>
            </a:lvl2pPr>
            <a:lvl3pPr marL="1319439" indent="0">
              <a:buNone/>
              <a:defRPr sz="2597" b="1"/>
            </a:lvl3pPr>
            <a:lvl4pPr marL="1979159" indent="0">
              <a:buNone/>
              <a:defRPr sz="2310" b="1"/>
            </a:lvl4pPr>
            <a:lvl5pPr marL="2638878" indent="0">
              <a:buNone/>
              <a:defRPr sz="2310" b="1"/>
            </a:lvl5pPr>
            <a:lvl6pPr marL="3298598" indent="0">
              <a:buNone/>
              <a:defRPr sz="2310" b="1"/>
            </a:lvl6pPr>
            <a:lvl7pPr marL="3958318" indent="0">
              <a:buNone/>
              <a:defRPr sz="2310" b="1"/>
            </a:lvl7pPr>
            <a:lvl8pPr marL="4618037" indent="0">
              <a:buNone/>
              <a:defRPr sz="2310" b="1"/>
            </a:lvl8pPr>
            <a:lvl9pPr marL="5277755" indent="0">
              <a:buNone/>
              <a:defRPr sz="231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76" y="3141486"/>
            <a:ext cx="3030141" cy="5707416"/>
          </a:xfrm>
        </p:spPr>
        <p:txBody>
          <a:bodyPr/>
          <a:lstStyle>
            <a:lvl1pPr>
              <a:defRPr sz="3464"/>
            </a:lvl1pPr>
            <a:lvl2pPr>
              <a:defRPr sz="2886"/>
            </a:lvl2pPr>
            <a:lvl3pPr>
              <a:defRPr sz="2597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2" cy="924101"/>
          </a:xfrm>
        </p:spPr>
        <p:txBody>
          <a:bodyPr anchor="b"/>
          <a:lstStyle>
            <a:lvl1pPr marL="0" indent="0">
              <a:buNone/>
              <a:defRPr sz="3464" b="1"/>
            </a:lvl1pPr>
            <a:lvl2pPr marL="659720" indent="0">
              <a:buNone/>
              <a:defRPr sz="2886" b="1"/>
            </a:lvl2pPr>
            <a:lvl3pPr marL="1319439" indent="0">
              <a:buNone/>
              <a:defRPr sz="2597" b="1"/>
            </a:lvl3pPr>
            <a:lvl4pPr marL="1979159" indent="0">
              <a:buNone/>
              <a:defRPr sz="2310" b="1"/>
            </a:lvl4pPr>
            <a:lvl5pPr marL="2638878" indent="0">
              <a:buNone/>
              <a:defRPr sz="2310" b="1"/>
            </a:lvl5pPr>
            <a:lvl6pPr marL="3298598" indent="0">
              <a:buNone/>
              <a:defRPr sz="2310" b="1"/>
            </a:lvl6pPr>
            <a:lvl7pPr marL="3958318" indent="0">
              <a:buNone/>
              <a:defRPr sz="2310" b="1"/>
            </a:lvl7pPr>
            <a:lvl8pPr marL="4618037" indent="0">
              <a:buNone/>
              <a:defRPr sz="2310" b="1"/>
            </a:lvl8pPr>
            <a:lvl9pPr marL="5277755" indent="0">
              <a:buNone/>
              <a:defRPr sz="231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2" cy="5707416"/>
          </a:xfrm>
        </p:spPr>
        <p:txBody>
          <a:bodyPr/>
          <a:lstStyle>
            <a:lvl1pPr>
              <a:defRPr sz="3464"/>
            </a:lvl1pPr>
            <a:lvl2pPr>
              <a:defRPr sz="2886"/>
            </a:lvl2pPr>
            <a:lvl3pPr>
              <a:defRPr sz="2597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36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2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8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40.xml"/><Relationship Id="rId18" Type="http://schemas.openxmlformats.org/officeDocument/2006/relationships/slideLayout" Target="../slideLayouts/slideLayout145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30.xml"/><Relationship Id="rId21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34.xml"/><Relationship Id="rId12" Type="http://schemas.openxmlformats.org/officeDocument/2006/relationships/slideLayout" Target="../slideLayouts/slideLayout139.xml"/><Relationship Id="rId17" Type="http://schemas.openxmlformats.org/officeDocument/2006/relationships/slideLayout" Target="../slideLayouts/slideLayout144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129.xml"/><Relationship Id="rId16" Type="http://schemas.openxmlformats.org/officeDocument/2006/relationships/slideLayout" Target="../slideLayouts/slideLayout143.xml"/><Relationship Id="rId20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33.xml"/><Relationship Id="rId11" Type="http://schemas.openxmlformats.org/officeDocument/2006/relationships/slideLayout" Target="../slideLayouts/slideLayout138.xml"/><Relationship Id="rId24" Type="http://schemas.openxmlformats.org/officeDocument/2006/relationships/theme" Target="../theme/theme11.xml"/><Relationship Id="rId5" Type="http://schemas.openxmlformats.org/officeDocument/2006/relationships/slideLayout" Target="../slideLayouts/slideLayout132.xml"/><Relationship Id="rId15" Type="http://schemas.openxmlformats.org/officeDocument/2006/relationships/slideLayout" Target="../slideLayouts/slideLayout142.xml"/><Relationship Id="rId23" Type="http://schemas.openxmlformats.org/officeDocument/2006/relationships/slideLayout" Target="../slideLayouts/slideLayout150.xml"/><Relationship Id="rId28" Type="http://schemas.openxmlformats.org/officeDocument/2006/relationships/image" Target="../media/image4.wmf"/><Relationship Id="rId10" Type="http://schemas.openxmlformats.org/officeDocument/2006/relationships/slideLayout" Target="../slideLayouts/slideLayout137.xml"/><Relationship Id="rId19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31.xml"/><Relationship Id="rId9" Type="http://schemas.openxmlformats.org/officeDocument/2006/relationships/slideLayout" Target="../slideLayouts/slideLayout136.xml"/><Relationship Id="rId14" Type="http://schemas.openxmlformats.org/officeDocument/2006/relationships/slideLayout" Target="../slideLayouts/slideLayout141.xml"/><Relationship Id="rId22" Type="http://schemas.openxmlformats.org/officeDocument/2006/relationships/slideLayout" Target="../slideLayouts/slideLayout149.xml"/><Relationship Id="rId27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8.xml"/><Relationship Id="rId13" Type="http://schemas.openxmlformats.org/officeDocument/2006/relationships/slideLayout" Target="../slideLayouts/slideLayout163.xml"/><Relationship Id="rId18" Type="http://schemas.openxmlformats.org/officeDocument/2006/relationships/slideLayout" Target="../slideLayouts/slideLayout16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53.xml"/><Relationship Id="rId21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57.xml"/><Relationship Id="rId12" Type="http://schemas.openxmlformats.org/officeDocument/2006/relationships/slideLayout" Target="../slideLayouts/slideLayout162.xml"/><Relationship Id="rId17" Type="http://schemas.openxmlformats.org/officeDocument/2006/relationships/slideLayout" Target="../slideLayouts/slideLayout16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152.xml"/><Relationship Id="rId16" Type="http://schemas.openxmlformats.org/officeDocument/2006/relationships/slideLayout" Target="../slideLayouts/slideLayout166.xml"/><Relationship Id="rId20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51.xml"/><Relationship Id="rId6" Type="http://schemas.openxmlformats.org/officeDocument/2006/relationships/slideLayout" Target="../slideLayouts/slideLayout156.xml"/><Relationship Id="rId11" Type="http://schemas.openxmlformats.org/officeDocument/2006/relationships/slideLayout" Target="../slideLayouts/slideLayout161.xml"/><Relationship Id="rId24" Type="http://schemas.openxmlformats.org/officeDocument/2006/relationships/theme" Target="../theme/theme12.xml"/><Relationship Id="rId5" Type="http://schemas.openxmlformats.org/officeDocument/2006/relationships/slideLayout" Target="../slideLayouts/slideLayout155.xml"/><Relationship Id="rId15" Type="http://schemas.openxmlformats.org/officeDocument/2006/relationships/slideLayout" Target="../slideLayouts/slideLayout165.xml"/><Relationship Id="rId23" Type="http://schemas.openxmlformats.org/officeDocument/2006/relationships/slideLayout" Target="../slideLayouts/slideLayout173.xml"/><Relationship Id="rId28" Type="http://schemas.openxmlformats.org/officeDocument/2006/relationships/image" Target="../media/image4.wmf"/><Relationship Id="rId10" Type="http://schemas.openxmlformats.org/officeDocument/2006/relationships/slideLayout" Target="../slideLayouts/slideLayout160.xml"/><Relationship Id="rId19" Type="http://schemas.openxmlformats.org/officeDocument/2006/relationships/slideLayout" Target="../slideLayouts/slideLayout169.xml"/><Relationship Id="rId4" Type="http://schemas.openxmlformats.org/officeDocument/2006/relationships/slideLayout" Target="../slideLayouts/slideLayout154.xml"/><Relationship Id="rId9" Type="http://schemas.openxmlformats.org/officeDocument/2006/relationships/slideLayout" Target="../slideLayouts/slideLayout159.xml"/><Relationship Id="rId14" Type="http://schemas.openxmlformats.org/officeDocument/2006/relationships/slideLayout" Target="../slideLayouts/slideLayout164.xml"/><Relationship Id="rId22" Type="http://schemas.openxmlformats.org/officeDocument/2006/relationships/slideLayout" Target="../slideLayouts/slideLayout172.xml"/><Relationship Id="rId27" Type="http://schemas.openxmlformats.org/officeDocument/2006/relationships/image" Target="../media/image3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1.xml"/><Relationship Id="rId13" Type="http://schemas.openxmlformats.org/officeDocument/2006/relationships/slideLayout" Target="../slideLayouts/slideLayout186.xml"/><Relationship Id="rId18" Type="http://schemas.openxmlformats.org/officeDocument/2006/relationships/slideLayout" Target="../slideLayouts/slideLayout191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76.xml"/><Relationship Id="rId21" Type="http://schemas.openxmlformats.org/officeDocument/2006/relationships/slideLayout" Target="../slideLayouts/slideLayout194.xml"/><Relationship Id="rId7" Type="http://schemas.openxmlformats.org/officeDocument/2006/relationships/slideLayout" Target="../slideLayouts/slideLayout180.xml"/><Relationship Id="rId12" Type="http://schemas.openxmlformats.org/officeDocument/2006/relationships/slideLayout" Target="../slideLayouts/slideLayout185.xml"/><Relationship Id="rId17" Type="http://schemas.openxmlformats.org/officeDocument/2006/relationships/slideLayout" Target="../slideLayouts/slideLayout190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175.xml"/><Relationship Id="rId16" Type="http://schemas.openxmlformats.org/officeDocument/2006/relationships/slideLayout" Target="../slideLayouts/slideLayout189.xml"/><Relationship Id="rId20" Type="http://schemas.openxmlformats.org/officeDocument/2006/relationships/slideLayout" Target="../slideLayouts/slideLayout193.xml"/><Relationship Id="rId1" Type="http://schemas.openxmlformats.org/officeDocument/2006/relationships/slideLayout" Target="../slideLayouts/slideLayout174.xml"/><Relationship Id="rId6" Type="http://schemas.openxmlformats.org/officeDocument/2006/relationships/slideLayout" Target="../slideLayouts/slideLayout179.xml"/><Relationship Id="rId11" Type="http://schemas.openxmlformats.org/officeDocument/2006/relationships/slideLayout" Target="../slideLayouts/slideLayout184.xml"/><Relationship Id="rId24" Type="http://schemas.openxmlformats.org/officeDocument/2006/relationships/theme" Target="../theme/theme13.xml"/><Relationship Id="rId5" Type="http://schemas.openxmlformats.org/officeDocument/2006/relationships/slideLayout" Target="../slideLayouts/slideLayout178.xml"/><Relationship Id="rId15" Type="http://schemas.openxmlformats.org/officeDocument/2006/relationships/slideLayout" Target="../slideLayouts/slideLayout188.xml"/><Relationship Id="rId23" Type="http://schemas.openxmlformats.org/officeDocument/2006/relationships/slideLayout" Target="../slideLayouts/slideLayout196.xml"/><Relationship Id="rId28" Type="http://schemas.openxmlformats.org/officeDocument/2006/relationships/image" Target="../media/image4.wmf"/><Relationship Id="rId10" Type="http://schemas.openxmlformats.org/officeDocument/2006/relationships/slideLayout" Target="../slideLayouts/slideLayout183.xml"/><Relationship Id="rId19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77.xml"/><Relationship Id="rId9" Type="http://schemas.openxmlformats.org/officeDocument/2006/relationships/slideLayout" Target="../slideLayouts/slideLayout182.xml"/><Relationship Id="rId14" Type="http://schemas.openxmlformats.org/officeDocument/2006/relationships/slideLayout" Target="../slideLayouts/slideLayout187.xml"/><Relationship Id="rId22" Type="http://schemas.openxmlformats.org/officeDocument/2006/relationships/slideLayout" Target="../slideLayouts/slideLayout195.xml"/><Relationship Id="rId27" Type="http://schemas.openxmlformats.org/officeDocument/2006/relationships/image" Target="../media/image3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4.xml"/><Relationship Id="rId13" Type="http://schemas.openxmlformats.org/officeDocument/2006/relationships/slideLayout" Target="../slideLayouts/slideLayout20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99.xml"/><Relationship Id="rId7" Type="http://schemas.openxmlformats.org/officeDocument/2006/relationships/slideLayout" Target="../slideLayouts/slideLayout203.xml"/><Relationship Id="rId12" Type="http://schemas.openxmlformats.org/officeDocument/2006/relationships/slideLayout" Target="../slideLayouts/slideLayout20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9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97.xml"/><Relationship Id="rId6" Type="http://schemas.openxmlformats.org/officeDocument/2006/relationships/slideLayout" Target="../slideLayouts/slideLayout202.xml"/><Relationship Id="rId11" Type="http://schemas.openxmlformats.org/officeDocument/2006/relationships/slideLayout" Target="../slideLayouts/slideLayout207.xml"/><Relationship Id="rId5" Type="http://schemas.openxmlformats.org/officeDocument/2006/relationships/slideLayout" Target="../slideLayouts/slideLayout201.xml"/><Relationship Id="rId15" Type="http://schemas.openxmlformats.org/officeDocument/2006/relationships/theme" Target="../theme/theme14.xml"/><Relationship Id="rId10" Type="http://schemas.openxmlformats.org/officeDocument/2006/relationships/slideLayout" Target="../slideLayouts/slideLayout206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200.xml"/><Relationship Id="rId9" Type="http://schemas.openxmlformats.org/officeDocument/2006/relationships/slideLayout" Target="../slideLayouts/slideLayout205.xml"/><Relationship Id="rId14" Type="http://schemas.openxmlformats.org/officeDocument/2006/relationships/slideLayout" Target="../slideLayouts/slideLayout210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8.xml"/><Relationship Id="rId13" Type="http://schemas.openxmlformats.org/officeDocument/2006/relationships/slideLayout" Target="../slideLayouts/slideLayout22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213.xml"/><Relationship Id="rId7" Type="http://schemas.openxmlformats.org/officeDocument/2006/relationships/slideLayout" Target="../slideLayouts/slideLayout217.xml"/><Relationship Id="rId12" Type="http://schemas.openxmlformats.org/officeDocument/2006/relationships/slideLayout" Target="../slideLayouts/slideLayout22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1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11.xml"/><Relationship Id="rId6" Type="http://schemas.openxmlformats.org/officeDocument/2006/relationships/slideLayout" Target="../slideLayouts/slideLayout216.xml"/><Relationship Id="rId11" Type="http://schemas.openxmlformats.org/officeDocument/2006/relationships/slideLayout" Target="../slideLayouts/slideLayout221.xml"/><Relationship Id="rId5" Type="http://schemas.openxmlformats.org/officeDocument/2006/relationships/slideLayout" Target="../slideLayouts/slideLayout21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0.xml"/><Relationship Id="rId4" Type="http://schemas.openxmlformats.org/officeDocument/2006/relationships/slideLayout" Target="../slideLayouts/slideLayout214.xml"/><Relationship Id="rId9" Type="http://schemas.openxmlformats.org/officeDocument/2006/relationships/slideLayout" Target="../slideLayouts/slideLayout219.xml"/><Relationship Id="rId1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13" Type="http://schemas.openxmlformats.org/officeDocument/2006/relationships/slideLayout" Target="../slideLayouts/slideLayout236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slideLayout" Target="../slideLayouts/slideLayout23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2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Relationship Id="rId1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slideLayout" Target="../slideLayouts/slideLayout249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3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Relationship Id="rId1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50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8.xml"/><Relationship Id="rId13" Type="http://schemas.openxmlformats.org/officeDocument/2006/relationships/slideLayout" Target="../slideLayouts/slideLayout26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253.xml"/><Relationship Id="rId7" Type="http://schemas.openxmlformats.org/officeDocument/2006/relationships/slideLayout" Target="../slideLayouts/slideLayout257.xml"/><Relationship Id="rId12" Type="http://schemas.openxmlformats.org/officeDocument/2006/relationships/slideLayout" Target="../slideLayouts/slideLayout26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5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51.xml"/><Relationship Id="rId6" Type="http://schemas.openxmlformats.org/officeDocument/2006/relationships/slideLayout" Target="../slideLayouts/slideLayout256.xml"/><Relationship Id="rId11" Type="http://schemas.openxmlformats.org/officeDocument/2006/relationships/slideLayout" Target="../slideLayouts/slideLayout261.xml"/><Relationship Id="rId5" Type="http://schemas.openxmlformats.org/officeDocument/2006/relationships/slideLayout" Target="../slideLayouts/slideLayout25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60.xml"/><Relationship Id="rId4" Type="http://schemas.openxmlformats.org/officeDocument/2006/relationships/slideLayout" Target="../slideLayouts/slideLayout254.xml"/><Relationship Id="rId9" Type="http://schemas.openxmlformats.org/officeDocument/2006/relationships/slideLayout" Target="../slideLayouts/slideLayout259.xml"/><Relationship Id="rId1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1.xml"/><Relationship Id="rId13" Type="http://schemas.openxmlformats.org/officeDocument/2006/relationships/slideLayout" Target="../slideLayouts/slideLayout276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266.xml"/><Relationship Id="rId7" Type="http://schemas.openxmlformats.org/officeDocument/2006/relationships/slideLayout" Target="../slideLayouts/slideLayout270.xml"/><Relationship Id="rId12" Type="http://schemas.openxmlformats.org/officeDocument/2006/relationships/slideLayout" Target="../slideLayouts/slideLayout27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6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64.xml"/><Relationship Id="rId6" Type="http://schemas.openxmlformats.org/officeDocument/2006/relationships/slideLayout" Target="../slideLayouts/slideLayout269.xml"/><Relationship Id="rId11" Type="http://schemas.openxmlformats.org/officeDocument/2006/relationships/slideLayout" Target="../slideLayouts/slideLayout274.xml"/><Relationship Id="rId5" Type="http://schemas.openxmlformats.org/officeDocument/2006/relationships/slideLayout" Target="../slideLayouts/slideLayout26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73.xml"/><Relationship Id="rId4" Type="http://schemas.openxmlformats.org/officeDocument/2006/relationships/slideLayout" Target="../slideLayouts/slideLayout267.xml"/><Relationship Id="rId9" Type="http://schemas.openxmlformats.org/officeDocument/2006/relationships/slideLayout" Target="../slideLayouts/slideLayout272.xml"/><Relationship Id="rId14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4.xml"/><Relationship Id="rId13" Type="http://schemas.openxmlformats.org/officeDocument/2006/relationships/slideLayout" Target="../slideLayouts/slideLayout289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279.xml"/><Relationship Id="rId7" Type="http://schemas.openxmlformats.org/officeDocument/2006/relationships/slideLayout" Target="../slideLayouts/slideLayout283.xml"/><Relationship Id="rId12" Type="http://schemas.openxmlformats.org/officeDocument/2006/relationships/slideLayout" Target="../slideLayouts/slideLayout28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7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7.xml"/><Relationship Id="rId6" Type="http://schemas.openxmlformats.org/officeDocument/2006/relationships/slideLayout" Target="../slideLayouts/slideLayout282.xml"/><Relationship Id="rId11" Type="http://schemas.openxmlformats.org/officeDocument/2006/relationships/slideLayout" Target="../slideLayouts/slideLayout287.xml"/><Relationship Id="rId5" Type="http://schemas.openxmlformats.org/officeDocument/2006/relationships/slideLayout" Target="../slideLayouts/slideLayout28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86.xml"/><Relationship Id="rId4" Type="http://schemas.openxmlformats.org/officeDocument/2006/relationships/slideLayout" Target="../slideLayouts/slideLayout280.xml"/><Relationship Id="rId9" Type="http://schemas.openxmlformats.org/officeDocument/2006/relationships/slideLayout" Target="../slideLayouts/slideLayout285.xml"/><Relationship Id="rId14" Type="http://schemas.openxmlformats.org/officeDocument/2006/relationships/theme" Target="../theme/theme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2.xml"/><Relationship Id="rId16" Type="http://schemas.openxmlformats.org/officeDocument/2006/relationships/theme" Target="../theme/theme4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7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8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5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10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5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5" y="25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288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47644"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95289"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42936"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590579" algn="l" rtl="0" eaLnBrk="1" fontAlgn="base" hangingPunct="1">
        <a:spcBef>
          <a:spcPct val="0"/>
        </a:spcBef>
        <a:spcAft>
          <a:spcPct val="0"/>
        </a:spcAft>
        <a:defRPr kumimoji="1" sz="3966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85733" indent="-485733" algn="l" rtl="0" eaLnBrk="1" fontAlgn="base" hangingPunct="1">
        <a:spcBef>
          <a:spcPct val="20000"/>
        </a:spcBef>
        <a:spcAft>
          <a:spcPct val="0"/>
        </a:spcAft>
        <a:buChar char="•"/>
        <a:defRPr kumimoji="1" sz="4535">
          <a:solidFill>
            <a:schemeClr val="tx1"/>
          </a:solidFill>
          <a:latin typeface="+mn-lt"/>
          <a:ea typeface="+mn-ea"/>
          <a:cs typeface="+mn-cs"/>
        </a:defRPr>
      </a:lvl1pPr>
      <a:lvl2pPr marL="1052423" indent="-404777" algn="l" rtl="0" eaLnBrk="1" fontAlgn="base" hangingPunct="1">
        <a:spcBef>
          <a:spcPct val="20000"/>
        </a:spcBef>
        <a:spcAft>
          <a:spcPct val="0"/>
        </a:spcAft>
        <a:buChar char="–"/>
        <a:defRPr kumimoji="1" sz="3966">
          <a:solidFill>
            <a:schemeClr val="tx1"/>
          </a:solidFill>
          <a:latin typeface="+mn-lt"/>
          <a:ea typeface="+mn-ea"/>
        </a:defRPr>
      </a:lvl2pPr>
      <a:lvl3pPr marL="1619112" indent="-323824" algn="l" rtl="0" eaLnBrk="1" fontAlgn="base" hangingPunct="1">
        <a:spcBef>
          <a:spcPct val="20000"/>
        </a:spcBef>
        <a:spcAft>
          <a:spcPct val="0"/>
        </a:spcAft>
        <a:buChar char="•"/>
        <a:defRPr kumimoji="1" sz="3399">
          <a:solidFill>
            <a:schemeClr val="tx1"/>
          </a:solidFill>
          <a:latin typeface="+mn-lt"/>
          <a:ea typeface="+mn-ea"/>
        </a:defRPr>
      </a:lvl3pPr>
      <a:lvl4pPr marL="2266758" indent="-323824" algn="l" rtl="0" eaLnBrk="1" fontAlgn="base" hangingPunct="1">
        <a:spcBef>
          <a:spcPct val="20000"/>
        </a:spcBef>
        <a:spcAft>
          <a:spcPct val="0"/>
        </a:spcAft>
        <a:buChar char="–"/>
        <a:defRPr kumimoji="1" sz="2835">
          <a:solidFill>
            <a:schemeClr val="tx1"/>
          </a:solidFill>
          <a:latin typeface="+mn-lt"/>
          <a:ea typeface="+mn-ea"/>
        </a:defRPr>
      </a:lvl4pPr>
      <a:lvl5pPr marL="2914403" indent="-323824" algn="l" rtl="0" eaLnBrk="1" fontAlgn="base" hangingPunct="1">
        <a:spcBef>
          <a:spcPct val="20000"/>
        </a:spcBef>
        <a:spcAft>
          <a:spcPct val="0"/>
        </a:spcAft>
        <a:buChar char="»"/>
        <a:defRPr kumimoji="1" sz="2835">
          <a:solidFill>
            <a:schemeClr val="tx1"/>
          </a:solidFill>
          <a:latin typeface="+mn-lt"/>
          <a:ea typeface="+mn-ea"/>
        </a:defRPr>
      </a:lvl5pPr>
      <a:lvl6pPr marL="3562046" indent="-323824" algn="l" rtl="0" eaLnBrk="1" fontAlgn="base" hangingPunct="1">
        <a:spcBef>
          <a:spcPct val="20000"/>
        </a:spcBef>
        <a:spcAft>
          <a:spcPct val="0"/>
        </a:spcAft>
        <a:buChar char="»"/>
        <a:defRPr kumimoji="1" sz="2835">
          <a:solidFill>
            <a:schemeClr val="tx1"/>
          </a:solidFill>
          <a:latin typeface="+mn-lt"/>
          <a:ea typeface="+mn-ea"/>
        </a:defRPr>
      </a:lvl6pPr>
      <a:lvl7pPr marL="4209691" indent="-323824" algn="l" rtl="0" eaLnBrk="1" fontAlgn="base" hangingPunct="1">
        <a:spcBef>
          <a:spcPct val="20000"/>
        </a:spcBef>
        <a:spcAft>
          <a:spcPct val="0"/>
        </a:spcAft>
        <a:buChar char="»"/>
        <a:defRPr kumimoji="1" sz="2835">
          <a:solidFill>
            <a:schemeClr val="tx1"/>
          </a:solidFill>
          <a:latin typeface="+mn-lt"/>
          <a:ea typeface="+mn-ea"/>
        </a:defRPr>
      </a:lvl7pPr>
      <a:lvl8pPr marL="4857337" indent="-323824" algn="l" rtl="0" eaLnBrk="1" fontAlgn="base" hangingPunct="1">
        <a:spcBef>
          <a:spcPct val="20000"/>
        </a:spcBef>
        <a:spcAft>
          <a:spcPct val="0"/>
        </a:spcAft>
        <a:buChar char="»"/>
        <a:defRPr kumimoji="1" sz="2835">
          <a:solidFill>
            <a:schemeClr val="tx1"/>
          </a:solidFill>
          <a:latin typeface="+mn-lt"/>
          <a:ea typeface="+mn-ea"/>
        </a:defRPr>
      </a:lvl8pPr>
      <a:lvl9pPr marL="5504980" indent="-323824" algn="l" rtl="0" eaLnBrk="1" fontAlgn="base" hangingPunct="1">
        <a:spcBef>
          <a:spcPct val="20000"/>
        </a:spcBef>
        <a:spcAft>
          <a:spcPct val="0"/>
        </a:spcAft>
        <a:buChar char="»"/>
        <a:defRPr kumimoji="1" sz="283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1pPr>
      <a:lvl2pPr marL="647644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2pPr>
      <a:lvl3pPr marL="1295289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3pPr>
      <a:lvl4pPr marL="1942936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4pPr>
      <a:lvl5pPr marL="2590579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5pPr>
      <a:lvl6pPr marL="3238225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6pPr>
      <a:lvl7pPr marL="3885866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7pPr>
      <a:lvl8pPr marL="4533514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8pPr>
      <a:lvl9pPr marL="5181158" algn="l" defTabSz="1295289" rtl="0" eaLnBrk="1" latinLnBrk="0" hangingPunct="1">
        <a:defRPr kumimoji="1" sz="25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2" y="396701"/>
            <a:ext cx="6172200" cy="1651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311409"/>
            <a:ext cx="6172200" cy="653750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1" y="9181753"/>
            <a:ext cx="1600200" cy="527403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209" y="9181753"/>
            <a:ext cx="2171700" cy="527403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1" y="9181753"/>
            <a:ext cx="1600200" cy="527403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9" y="0"/>
            <a:ext cx="6858000" cy="788811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16" cstate="print"/>
          <a:srcRect t="3670"/>
          <a:stretch>
            <a:fillRect/>
          </a:stretch>
        </p:blipFill>
        <p:spPr bwMode="auto">
          <a:xfrm>
            <a:off x="5695301" y="11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188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hf sldNum="0" hdr="0" ftr="0" dt="0"/>
  <p:txStyles>
    <p:titleStyle>
      <a:lvl1pPr algn="ctr" defTabSz="1316205" rtl="0" eaLnBrk="1" latinLnBrk="0" hangingPunct="1">
        <a:spcBef>
          <a:spcPct val="0"/>
        </a:spcBef>
        <a:buNone/>
        <a:defRPr kumimoji="1" sz="63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576" indent="-493576" algn="l" defTabSz="1316205" rtl="0" eaLnBrk="1" latinLnBrk="0" hangingPunct="1">
        <a:spcBef>
          <a:spcPct val="20000"/>
        </a:spcBef>
        <a:buFont typeface="Arial" pitchFamily="34" charset="0"/>
        <a:buChar char="•"/>
        <a:defRPr kumimoji="1" sz="4606" kern="1200">
          <a:solidFill>
            <a:schemeClr val="tx1"/>
          </a:solidFill>
          <a:latin typeface="+mn-lt"/>
          <a:ea typeface="+mn-ea"/>
          <a:cs typeface="+mn-cs"/>
        </a:defRPr>
      </a:lvl1pPr>
      <a:lvl2pPr marL="1069415" indent="-411313" algn="l" defTabSz="1316205" rtl="0" eaLnBrk="1" latinLnBrk="0" hangingPunct="1">
        <a:spcBef>
          <a:spcPct val="20000"/>
        </a:spcBef>
        <a:buFont typeface="Arial" pitchFamily="34" charset="0"/>
        <a:buChar char="–"/>
        <a:defRPr kumimoji="1" sz="4030" kern="1200">
          <a:solidFill>
            <a:schemeClr val="tx1"/>
          </a:solidFill>
          <a:latin typeface="+mn-lt"/>
          <a:ea typeface="+mn-ea"/>
          <a:cs typeface="+mn-cs"/>
        </a:defRPr>
      </a:lvl2pPr>
      <a:lvl3pPr marL="1645255" indent="-329052" algn="l" defTabSz="1316205" rtl="0" eaLnBrk="1" latinLnBrk="0" hangingPunct="1">
        <a:spcBef>
          <a:spcPct val="20000"/>
        </a:spcBef>
        <a:buFont typeface="Arial" pitchFamily="34" charset="0"/>
        <a:buChar char="•"/>
        <a:defRPr kumimoji="1" sz="3455" kern="1200">
          <a:solidFill>
            <a:schemeClr val="tx1"/>
          </a:solidFill>
          <a:latin typeface="+mn-lt"/>
          <a:ea typeface="+mn-ea"/>
          <a:cs typeface="+mn-cs"/>
        </a:defRPr>
      </a:lvl3pPr>
      <a:lvl4pPr marL="2303357" indent="-329052" algn="l" defTabSz="1316205" rtl="0" eaLnBrk="1" latinLnBrk="0" hangingPunct="1">
        <a:spcBef>
          <a:spcPct val="20000"/>
        </a:spcBef>
        <a:buFont typeface="Arial" pitchFamily="34" charset="0"/>
        <a:buChar char="–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61461" indent="-329052" algn="l" defTabSz="1316205" rtl="0" eaLnBrk="1" latinLnBrk="0" hangingPunct="1">
        <a:spcBef>
          <a:spcPct val="20000"/>
        </a:spcBef>
        <a:buFont typeface="Arial" pitchFamily="34" charset="0"/>
        <a:buChar char="»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19561" indent="-329052" algn="l" defTabSz="1316205" rtl="0" eaLnBrk="1" latinLnBrk="0" hangingPunct="1">
        <a:spcBef>
          <a:spcPct val="20000"/>
        </a:spcBef>
        <a:buFont typeface="Arial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277666" indent="-329052" algn="l" defTabSz="1316205" rtl="0" eaLnBrk="1" latinLnBrk="0" hangingPunct="1">
        <a:spcBef>
          <a:spcPct val="20000"/>
        </a:spcBef>
        <a:buFont typeface="Arial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4935766" indent="-329052" algn="l" defTabSz="1316205" rtl="0" eaLnBrk="1" latinLnBrk="0" hangingPunct="1">
        <a:spcBef>
          <a:spcPct val="20000"/>
        </a:spcBef>
        <a:buFont typeface="Arial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593869" indent="-329052" algn="l" defTabSz="1316205" rtl="0" eaLnBrk="1" latinLnBrk="0" hangingPunct="1">
        <a:spcBef>
          <a:spcPct val="20000"/>
        </a:spcBef>
        <a:buFont typeface="Arial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1pPr>
      <a:lvl2pPr marL="658102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2pPr>
      <a:lvl3pPr marL="1316205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3pPr>
      <a:lvl4pPr marL="1974306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4pPr>
      <a:lvl5pPr marL="2632407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5pPr>
      <a:lvl6pPr marL="3290511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6pPr>
      <a:lvl7pPr marL="3948613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7pPr>
      <a:lvl8pPr marL="4606714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8pPr>
      <a:lvl9pPr marL="5264819" algn="l" defTabSz="131620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3075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3078" name="Picture 9" descr="mlit_top"/>
            <p:cNvPicPr>
              <a:picLocks noChangeAspect="1" noChangeArrowheads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308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265494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3077" name="Picture 14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5695219" y="2"/>
            <a:ext cx="1162783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22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  <p:sldLayoutId id="2147484140" r:id="rId15"/>
    <p:sldLayoutId id="2147484141" r:id="rId16"/>
    <p:sldLayoutId id="2147484142" r:id="rId17"/>
    <p:sldLayoutId id="2147484143" r:id="rId18"/>
    <p:sldLayoutId id="2147484144" r:id="rId19"/>
    <p:sldLayoutId id="2147484145" r:id="rId20"/>
    <p:sldLayoutId id="2147484146" r:id="rId21"/>
    <p:sldLayoutId id="2147484147" r:id="rId22"/>
    <p:sldLayoutId id="2147484148" r:id="rId2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32" algn="l" rtl="0" eaLnBrk="1" fontAlgn="base" hangingPunct="1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466" algn="l" rtl="0" eaLnBrk="1" fontAlgn="base" hangingPunct="1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00" algn="l" rtl="0" eaLnBrk="1" fontAlgn="base" hangingPunct="1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0932" algn="l" rtl="0" eaLnBrk="1" fontAlgn="base" hangingPunct="1">
        <a:spcBef>
          <a:spcPct val="0"/>
        </a:spcBef>
        <a:spcAft>
          <a:spcPct val="0"/>
        </a:spcAft>
        <a:defRPr kumimoji="1" sz="404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2972" indent="-492972" algn="l" rtl="0" eaLnBrk="0" fontAlgn="base" hangingPunct="0">
        <a:spcBef>
          <a:spcPct val="20000"/>
        </a:spcBef>
        <a:spcAft>
          <a:spcPct val="0"/>
        </a:spcAft>
        <a:buChar char="•"/>
        <a:defRPr kumimoji="1" sz="4621">
          <a:solidFill>
            <a:schemeClr val="tx1"/>
          </a:solidFill>
          <a:latin typeface="+mn-lt"/>
          <a:ea typeface="+mn-ea"/>
          <a:cs typeface="+mn-cs"/>
        </a:defRPr>
      </a:lvl1pPr>
      <a:lvl2pPr marL="1070781" indent="-410428" algn="l" rtl="0" eaLnBrk="0" fontAlgn="base" hangingPunct="0">
        <a:spcBef>
          <a:spcPct val="20000"/>
        </a:spcBef>
        <a:spcAft>
          <a:spcPct val="0"/>
        </a:spcAft>
        <a:buChar char="–"/>
        <a:defRPr kumimoji="1" sz="4043">
          <a:solidFill>
            <a:schemeClr val="tx1"/>
          </a:solidFill>
          <a:latin typeface="+mn-lt"/>
          <a:ea typeface="+mn-ea"/>
        </a:defRPr>
      </a:lvl2pPr>
      <a:lvl3pPr marL="1648588" indent="-327883" algn="l" rtl="0" eaLnBrk="0" fontAlgn="base" hangingPunct="0">
        <a:spcBef>
          <a:spcPct val="20000"/>
        </a:spcBef>
        <a:spcAft>
          <a:spcPct val="0"/>
        </a:spcAft>
        <a:buChar char="•"/>
        <a:defRPr kumimoji="1" sz="3468">
          <a:solidFill>
            <a:schemeClr val="tx1"/>
          </a:solidFill>
          <a:latin typeface="+mn-lt"/>
          <a:ea typeface="+mn-ea"/>
        </a:defRPr>
      </a:lvl3pPr>
      <a:lvl4pPr marL="2308940" indent="-327883" algn="l" rtl="0" eaLnBrk="0" fontAlgn="base" hangingPunct="0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69291" indent="-327883" algn="l" rtl="0" eaLnBrk="0" fontAlgn="base" hangingPunct="0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282" indent="-330116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513" indent="-330116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748" indent="-330116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1979" indent="-330116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32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466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00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0932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166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398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629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1863" algn="l" defTabSz="132046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3075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3078" name="Picture 9" descr="mlit_top"/>
            <p:cNvPicPr>
              <a:picLocks noChangeAspect="1" noChangeArrowheads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308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265494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3077" name="Picture 14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5695218" y="1"/>
            <a:ext cx="1162783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16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  <p:sldLayoutId id="2147484198" r:id="rId12"/>
    <p:sldLayoutId id="2147484199" r:id="rId13"/>
    <p:sldLayoutId id="2147484200" r:id="rId14"/>
    <p:sldLayoutId id="2147484201" r:id="rId15"/>
    <p:sldLayoutId id="2147484202" r:id="rId16"/>
    <p:sldLayoutId id="2147484203" r:id="rId17"/>
    <p:sldLayoutId id="2147484204" r:id="rId18"/>
    <p:sldLayoutId id="2147484205" r:id="rId19"/>
    <p:sldLayoutId id="2147484206" r:id="rId20"/>
    <p:sldLayoutId id="2147484207" r:id="rId21"/>
    <p:sldLayoutId id="2147484208" r:id="rId22"/>
    <p:sldLayoutId id="2147484209" r:id="rId2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60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521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8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104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2992" indent="-492992" algn="l" rtl="0" eaLnBrk="0" fontAlgn="base" hangingPunct="0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0825" indent="-410445" algn="l" rtl="0" eaLnBrk="0" fontAlgn="base" hangingPunct="0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48657" indent="-327898" algn="l" rtl="0" eaLnBrk="0" fontAlgn="base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09037" indent="-327898" algn="l" rtl="0" eaLnBrk="0" fontAlgn="base" hangingPunct="0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69416" indent="-327898" algn="l" rtl="0" eaLnBrk="0" fontAlgn="base" hangingPunct="0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43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69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95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221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6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21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8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04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30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6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82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08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4"/>
            <a:ext cx="6172200" cy="653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3075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3078" name="Picture 9" descr="mlit_top"/>
            <p:cNvPicPr>
              <a:picLocks noChangeAspect="1" noChangeArrowheads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308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265494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3077" name="Picture 14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5695219" y="3"/>
            <a:ext cx="1162783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85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  <p:sldLayoutId id="2147484222" r:id="rId12"/>
    <p:sldLayoutId id="2147484223" r:id="rId13"/>
    <p:sldLayoutId id="2147484224" r:id="rId14"/>
    <p:sldLayoutId id="2147484225" r:id="rId15"/>
    <p:sldLayoutId id="2147484226" r:id="rId16"/>
    <p:sldLayoutId id="2147484227" r:id="rId17"/>
    <p:sldLayoutId id="2147484228" r:id="rId18"/>
    <p:sldLayoutId id="2147484229" r:id="rId19"/>
    <p:sldLayoutId id="2147484230" r:id="rId20"/>
    <p:sldLayoutId id="2147484231" r:id="rId21"/>
    <p:sldLayoutId id="2147484232" r:id="rId22"/>
    <p:sldLayoutId id="2147484233" r:id="rId2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09486" algn="l" rtl="0" eaLnBrk="1" fontAlgn="base" hangingPunct="1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18972" algn="l" rtl="0" eaLnBrk="1" fontAlgn="base" hangingPunct="1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28460" algn="l" rtl="0" eaLnBrk="1" fontAlgn="base" hangingPunct="1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37946" algn="l" rtl="0" eaLnBrk="1" fontAlgn="base" hangingPunct="1">
        <a:spcBef>
          <a:spcPct val="0"/>
        </a:spcBef>
        <a:spcAft>
          <a:spcPct val="0"/>
        </a:spcAft>
        <a:defRPr kumimoji="1" sz="373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5081" indent="-455081" algn="l" rtl="0" eaLnBrk="0" fontAlgn="base" hangingPunct="0">
        <a:spcBef>
          <a:spcPct val="20000"/>
        </a:spcBef>
        <a:spcAft>
          <a:spcPct val="0"/>
        </a:spcAft>
        <a:buChar char="•"/>
        <a:defRPr kumimoji="1" sz="4267">
          <a:solidFill>
            <a:schemeClr val="tx1"/>
          </a:solidFill>
          <a:latin typeface="+mn-lt"/>
          <a:ea typeface="+mn-ea"/>
          <a:cs typeface="+mn-cs"/>
        </a:defRPr>
      </a:lvl1pPr>
      <a:lvl2pPr marL="988478" indent="-378882" algn="l" rtl="0" eaLnBrk="0" fontAlgn="base" hangingPunct="0">
        <a:spcBef>
          <a:spcPct val="20000"/>
        </a:spcBef>
        <a:spcAft>
          <a:spcPct val="0"/>
        </a:spcAft>
        <a:buChar char="–"/>
        <a:defRPr kumimoji="1" sz="3734">
          <a:solidFill>
            <a:schemeClr val="tx1"/>
          </a:solidFill>
          <a:latin typeface="+mn-lt"/>
          <a:ea typeface="+mn-ea"/>
        </a:defRPr>
      </a:lvl2pPr>
      <a:lvl3pPr marL="1521875" indent="-302683" algn="l" rtl="0" eaLnBrk="0" fontAlgn="base" hangingPunct="0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</a:defRPr>
      </a:lvl3pPr>
      <a:lvl4pPr marL="2131472" indent="-302683" algn="l" rtl="0" eaLnBrk="0" fontAlgn="base" hangingPunct="0">
        <a:spcBef>
          <a:spcPct val="20000"/>
        </a:spcBef>
        <a:spcAft>
          <a:spcPct val="0"/>
        </a:spcAft>
        <a:buChar char="–"/>
        <a:defRPr kumimoji="1" sz="2666">
          <a:solidFill>
            <a:schemeClr val="tx1"/>
          </a:solidFill>
          <a:latin typeface="+mn-lt"/>
          <a:ea typeface="+mn-ea"/>
        </a:defRPr>
      </a:lvl4pPr>
      <a:lvl5pPr marL="2741068" indent="-302683" algn="l" rtl="0" eaLnBrk="0" fontAlgn="base" hangingPunct="0">
        <a:spcBef>
          <a:spcPct val="20000"/>
        </a:spcBef>
        <a:spcAft>
          <a:spcPct val="0"/>
        </a:spcAft>
        <a:buChar char="»"/>
        <a:defRPr kumimoji="1" sz="2666">
          <a:solidFill>
            <a:schemeClr val="tx1"/>
          </a:solidFill>
          <a:latin typeface="+mn-lt"/>
          <a:ea typeface="+mn-ea"/>
        </a:defRPr>
      </a:lvl5pPr>
      <a:lvl6pPr marL="3352177" indent="-304744" algn="l" rtl="0" eaLnBrk="1" fontAlgn="base" hangingPunct="1">
        <a:spcBef>
          <a:spcPct val="20000"/>
        </a:spcBef>
        <a:spcAft>
          <a:spcPct val="0"/>
        </a:spcAft>
        <a:buChar char="»"/>
        <a:defRPr kumimoji="1" sz="2666">
          <a:solidFill>
            <a:schemeClr val="tx1"/>
          </a:solidFill>
          <a:latin typeface="+mn-lt"/>
          <a:ea typeface="+mn-ea"/>
        </a:defRPr>
      </a:lvl6pPr>
      <a:lvl7pPr marL="3961663" indent="-304744" algn="l" rtl="0" eaLnBrk="1" fontAlgn="base" hangingPunct="1">
        <a:spcBef>
          <a:spcPct val="20000"/>
        </a:spcBef>
        <a:spcAft>
          <a:spcPct val="0"/>
        </a:spcAft>
        <a:buChar char="»"/>
        <a:defRPr kumimoji="1" sz="2666">
          <a:solidFill>
            <a:schemeClr val="tx1"/>
          </a:solidFill>
          <a:latin typeface="+mn-lt"/>
          <a:ea typeface="+mn-ea"/>
        </a:defRPr>
      </a:lvl7pPr>
      <a:lvl8pPr marL="4571149" indent="-304744" algn="l" rtl="0" eaLnBrk="1" fontAlgn="base" hangingPunct="1">
        <a:spcBef>
          <a:spcPct val="20000"/>
        </a:spcBef>
        <a:spcAft>
          <a:spcPct val="0"/>
        </a:spcAft>
        <a:buChar char="»"/>
        <a:defRPr kumimoji="1" sz="2666">
          <a:solidFill>
            <a:schemeClr val="tx1"/>
          </a:solidFill>
          <a:latin typeface="+mn-lt"/>
          <a:ea typeface="+mn-ea"/>
        </a:defRPr>
      </a:lvl8pPr>
      <a:lvl9pPr marL="5180635" indent="-304744" algn="l" rtl="0" eaLnBrk="1" fontAlgn="base" hangingPunct="1">
        <a:spcBef>
          <a:spcPct val="20000"/>
        </a:spcBef>
        <a:spcAft>
          <a:spcPct val="0"/>
        </a:spcAft>
        <a:buChar char="»"/>
        <a:defRPr kumimoji="1" sz="266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486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8972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8460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7946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7433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6919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6407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5891" algn="l" defTabSz="1218972" rtl="0" eaLnBrk="1" latinLnBrk="0" hangingPunct="1"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1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9" cstate="print"/>
          <a:srcRect t="3670"/>
          <a:stretch>
            <a:fillRect/>
          </a:stretch>
        </p:blipFill>
        <p:spPr bwMode="auto">
          <a:xfrm>
            <a:off x="5695252" y="6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1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  <p:sldLayoutId id="2147484259" r:id="rId13"/>
    <p:sldLayoutId id="2147484260" r:id="rId1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8119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16240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74362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32480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3589" indent="-493589" algn="l" rtl="0" eaLnBrk="1" fontAlgn="base" hangingPunct="1">
        <a:spcBef>
          <a:spcPct val="20000"/>
        </a:spcBef>
        <a:spcAft>
          <a:spcPct val="0"/>
        </a:spcAft>
        <a:buChar char="•"/>
        <a:defRPr kumimoji="1" sz="4606">
          <a:solidFill>
            <a:schemeClr val="tx1"/>
          </a:solidFill>
          <a:latin typeface="+mn-lt"/>
          <a:ea typeface="+mn-ea"/>
          <a:cs typeface="+mn-cs"/>
        </a:defRPr>
      </a:lvl1pPr>
      <a:lvl2pPr marL="1069445" indent="-411328" algn="l" rtl="0" eaLnBrk="1" fontAlgn="base" hangingPunct="1">
        <a:spcBef>
          <a:spcPct val="20000"/>
        </a:spcBef>
        <a:spcAft>
          <a:spcPct val="0"/>
        </a:spcAft>
        <a:buChar char="–"/>
        <a:defRPr kumimoji="1" sz="4031">
          <a:solidFill>
            <a:schemeClr val="tx1"/>
          </a:solidFill>
          <a:latin typeface="+mn-lt"/>
          <a:ea typeface="+mn-ea"/>
        </a:defRPr>
      </a:lvl2pPr>
      <a:lvl3pPr marL="1645302" indent="-329060" algn="l" rtl="0" eaLnBrk="1" fontAlgn="base" hangingPunct="1">
        <a:spcBef>
          <a:spcPct val="20000"/>
        </a:spcBef>
        <a:spcAft>
          <a:spcPct val="0"/>
        </a:spcAft>
        <a:buChar char="•"/>
        <a:defRPr kumimoji="1" sz="3455">
          <a:solidFill>
            <a:schemeClr val="tx1"/>
          </a:solidFill>
          <a:latin typeface="+mn-lt"/>
          <a:ea typeface="+mn-ea"/>
        </a:defRPr>
      </a:lvl3pPr>
      <a:lvl4pPr marL="2303419" indent="-329060" algn="l" rtl="0" eaLnBrk="1" fontAlgn="base" hangingPunct="1">
        <a:spcBef>
          <a:spcPct val="20000"/>
        </a:spcBef>
        <a:spcAft>
          <a:spcPct val="0"/>
        </a:spcAft>
        <a:buChar char="–"/>
        <a:defRPr kumimoji="1" sz="2879">
          <a:solidFill>
            <a:schemeClr val="tx1"/>
          </a:solidFill>
          <a:latin typeface="+mn-lt"/>
          <a:ea typeface="+mn-ea"/>
        </a:defRPr>
      </a:lvl4pPr>
      <a:lvl5pPr marL="2961540" indent="-329060" algn="l" rtl="0" eaLnBrk="1" fontAlgn="base" hangingPunct="1">
        <a:spcBef>
          <a:spcPct val="20000"/>
        </a:spcBef>
        <a:spcAft>
          <a:spcPct val="0"/>
        </a:spcAft>
        <a:buChar char="»"/>
        <a:defRPr kumimoji="1" sz="2879">
          <a:solidFill>
            <a:schemeClr val="tx1"/>
          </a:solidFill>
          <a:latin typeface="+mn-lt"/>
          <a:ea typeface="+mn-ea"/>
        </a:defRPr>
      </a:lvl5pPr>
      <a:lvl6pPr marL="3619661" indent="-329060" algn="l" rtl="0" eaLnBrk="1" fontAlgn="base" hangingPunct="1">
        <a:spcBef>
          <a:spcPct val="20000"/>
        </a:spcBef>
        <a:spcAft>
          <a:spcPct val="0"/>
        </a:spcAft>
        <a:buChar char="»"/>
        <a:defRPr kumimoji="1" sz="2879">
          <a:solidFill>
            <a:schemeClr val="tx1"/>
          </a:solidFill>
          <a:latin typeface="+mn-lt"/>
          <a:ea typeface="+mn-ea"/>
        </a:defRPr>
      </a:lvl6pPr>
      <a:lvl7pPr marL="4277781" indent="-329060" algn="l" rtl="0" eaLnBrk="1" fontAlgn="base" hangingPunct="1">
        <a:spcBef>
          <a:spcPct val="20000"/>
        </a:spcBef>
        <a:spcAft>
          <a:spcPct val="0"/>
        </a:spcAft>
        <a:buChar char="»"/>
        <a:defRPr kumimoji="1" sz="2879">
          <a:solidFill>
            <a:schemeClr val="tx1"/>
          </a:solidFill>
          <a:latin typeface="+mn-lt"/>
          <a:ea typeface="+mn-ea"/>
        </a:defRPr>
      </a:lvl7pPr>
      <a:lvl8pPr marL="4935902" indent="-329060" algn="l" rtl="0" eaLnBrk="1" fontAlgn="base" hangingPunct="1">
        <a:spcBef>
          <a:spcPct val="20000"/>
        </a:spcBef>
        <a:spcAft>
          <a:spcPct val="0"/>
        </a:spcAft>
        <a:buChar char="»"/>
        <a:defRPr kumimoji="1" sz="2879">
          <a:solidFill>
            <a:schemeClr val="tx1"/>
          </a:solidFill>
          <a:latin typeface="+mn-lt"/>
          <a:ea typeface="+mn-ea"/>
        </a:defRPr>
      </a:lvl8pPr>
      <a:lvl9pPr marL="5594021" indent="-329060" algn="l" rtl="0" eaLnBrk="1" fontAlgn="base" hangingPunct="1">
        <a:spcBef>
          <a:spcPct val="20000"/>
        </a:spcBef>
        <a:spcAft>
          <a:spcPct val="0"/>
        </a:spcAft>
        <a:buChar char="»"/>
        <a:defRPr kumimoji="1" sz="287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1pPr>
      <a:lvl2pPr marL="658119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2pPr>
      <a:lvl3pPr marL="1316240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3pPr>
      <a:lvl4pPr marL="1974362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4pPr>
      <a:lvl5pPr marL="2632480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5pPr>
      <a:lvl6pPr marL="3290600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6pPr>
      <a:lvl7pPr marL="3948719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7pPr>
      <a:lvl8pPr marL="4606842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8pPr>
      <a:lvl9pPr marL="5264961" algn="l" defTabSz="1316240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1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1" y="6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24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  <p:sldLayoutId id="2147484273" r:id="rId12"/>
    <p:sldLayoutId id="2147484274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8147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16295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74444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32591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3611" indent="-493611" algn="l" rtl="0" eaLnBrk="1" fontAlgn="base" hangingPunct="1">
        <a:spcBef>
          <a:spcPct val="20000"/>
        </a:spcBef>
        <a:spcAft>
          <a:spcPct val="0"/>
        </a:spcAft>
        <a:buChar char="•"/>
        <a:defRPr kumimoji="1" sz="4608">
          <a:solidFill>
            <a:schemeClr val="tx1"/>
          </a:solidFill>
          <a:latin typeface="+mn-lt"/>
          <a:ea typeface="+mn-ea"/>
          <a:cs typeface="+mn-cs"/>
        </a:defRPr>
      </a:lvl1pPr>
      <a:lvl2pPr marL="1069490" indent="-411343" algn="l" rtl="0" eaLnBrk="1" fontAlgn="base" hangingPunct="1">
        <a:spcBef>
          <a:spcPct val="20000"/>
        </a:spcBef>
        <a:spcAft>
          <a:spcPct val="0"/>
        </a:spcAft>
        <a:buChar char="–"/>
        <a:defRPr kumimoji="1" sz="4031">
          <a:solidFill>
            <a:schemeClr val="tx1"/>
          </a:solidFill>
          <a:latin typeface="+mn-lt"/>
          <a:ea typeface="+mn-ea"/>
        </a:defRPr>
      </a:lvl2pPr>
      <a:lvl3pPr marL="1645369" indent="-329075" algn="l" rtl="0" eaLnBrk="1" fontAlgn="base" hangingPunct="1">
        <a:spcBef>
          <a:spcPct val="20000"/>
        </a:spcBef>
        <a:spcAft>
          <a:spcPct val="0"/>
        </a:spcAft>
        <a:buChar char="•"/>
        <a:defRPr kumimoji="1" sz="3455">
          <a:solidFill>
            <a:schemeClr val="tx1"/>
          </a:solidFill>
          <a:latin typeface="+mn-lt"/>
          <a:ea typeface="+mn-ea"/>
        </a:defRPr>
      </a:lvl3pPr>
      <a:lvl4pPr marL="2303516" indent="-329075" algn="l" rtl="0" eaLnBrk="1" fontAlgn="base" hangingPunct="1">
        <a:spcBef>
          <a:spcPct val="20000"/>
        </a:spcBef>
        <a:spcAft>
          <a:spcPct val="0"/>
        </a:spcAft>
        <a:buChar char="–"/>
        <a:defRPr kumimoji="1" sz="2880">
          <a:solidFill>
            <a:schemeClr val="tx1"/>
          </a:solidFill>
          <a:latin typeface="+mn-lt"/>
          <a:ea typeface="+mn-ea"/>
        </a:defRPr>
      </a:lvl4pPr>
      <a:lvl5pPr marL="2961666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5pPr>
      <a:lvl6pPr marL="3619814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6pPr>
      <a:lvl7pPr marL="4277960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7pPr>
      <a:lvl8pPr marL="4936108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8pPr>
      <a:lvl9pPr marL="5594255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1pPr>
      <a:lvl2pPr marL="658147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2pPr>
      <a:lvl3pPr marL="1316295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3pPr>
      <a:lvl4pPr marL="1974444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4pPr>
      <a:lvl5pPr marL="2632591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5pPr>
      <a:lvl6pPr marL="3290739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6pPr>
      <a:lvl7pPr marL="3948886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7pPr>
      <a:lvl8pPr marL="4607035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8pPr>
      <a:lvl9pPr marL="5265182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7" y="2311407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6" y="3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35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46" r:id="rId12"/>
    <p:sldLayoutId id="2147484447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60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521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8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104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5195" indent="-495195" algn="l" rtl="0" eaLnBrk="1" fontAlgn="base" hangingPunct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2923" indent="-412664" algn="l" rtl="0" eaLnBrk="1" fontAlgn="base" hangingPunct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652" indent="-330131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0911" indent="-330131" algn="l" rtl="0" eaLnBrk="1" fontAlgn="base" hangingPunct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173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43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69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95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221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6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21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8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04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30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6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82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08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7" y="2311407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6" y="3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921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60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521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8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104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5195" indent="-495195" algn="l" rtl="0" eaLnBrk="1" fontAlgn="base" hangingPunct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2923" indent="-412664" algn="l" rtl="0" eaLnBrk="1" fontAlgn="base" hangingPunct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652" indent="-330131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0911" indent="-330131" algn="l" rtl="0" eaLnBrk="1" fontAlgn="base" hangingPunct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173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43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69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95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221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6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21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8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04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30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6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82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08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10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6" cstate="print"/>
          <a:srcRect t="3670"/>
          <a:stretch>
            <a:fillRect/>
          </a:stretch>
        </p:blipFill>
        <p:spPr bwMode="auto">
          <a:xfrm>
            <a:off x="5695269" y="12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48277" y="9378599"/>
            <a:ext cx="1600200" cy="527403"/>
          </a:xfrm>
          <a:prstGeom prst="rect">
            <a:avLst/>
          </a:prstGeom>
        </p:spPr>
        <p:txBody>
          <a:bodyPr/>
          <a:lstStyle>
            <a:lvl1pPr algn="r">
              <a:defRPr sz="1733">
                <a:solidFill>
                  <a:schemeClr val="tx1"/>
                </a:solidFill>
              </a:defRPr>
            </a:lvl1pPr>
          </a:lstStyle>
          <a:p>
            <a:fld id="{3DFBBB8F-F31C-4696-8745-3328251D1135}" type="slidenum">
              <a:rPr lang="ja-JP" altLang="en-US" smtClean="0">
                <a:solidFill>
                  <a:prstClr val="black"/>
                </a:solidFill>
                <a:latin typeface="Arial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6386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560788"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121577"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682366"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243155" algn="l" rtl="0" eaLnBrk="1" fontAlgn="base" hangingPunct="1">
        <a:spcBef>
          <a:spcPct val="0"/>
        </a:spcBef>
        <a:spcAft>
          <a:spcPct val="0"/>
        </a:spcAft>
        <a:defRPr kumimoji="1" sz="343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20592" indent="-420592" algn="l" rtl="0" eaLnBrk="1" fontAlgn="base" hangingPunct="1">
        <a:spcBef>
          <a:spcPct val="20000"/>
        </a:spcBef>
        <a:spcAft>
          <a:spcPct val="0"/>
        </a:spcAft>
        <a:buChar char="•"/>
        <a:defRPr kumimoji="1" sz="3926">
          <a:solidFill>
            <a:schemeClr val="tx1"/>
          </a:solidFill>
          <a:latin typeface="+mn-lt"/>
          <a:ea typeface="+mn-ea"/>
          <a:cs typeface="+mn-cs"/>
        </a:defRPr>
      </a:lvl1pPr>
      <a:lvl2pPr marL="911281" indent="-350494" algn="l" rtl="0" eaLnBrk="1" fontAlgn="base" hangingPunct="1">
        <a:spcBef>
          <a:spcPct val="20000"/>
        </a:spcBef>
        <a:spcAft>
          <a:spcPct val="0"/>
        </a:spcAft>
        <a:buChar char="–"/>
        <a:defRPr kumimoji="1" sz="3435">
          <a:solidFill>
            <a:schemeClr val="tx1"/>
          </a:solidFill>
          <a:latin typeface="+mn-lt"/>
          <a:ea typeface="+mn-ea"/>
        </a:defRPr>
      </a:lvl2pPr>
      <a:lvl3pPr marL="1401971" indent="-280394" algn="l" rtl="0" eaLnBrk="1" fontAlgn="base" hangingPunct="1">
        <a:spcBef>
          <a:spcPct val="20000"/>
        </a:spcBef>
        <a:spcAft>
          <a:spcPct val="0"/>
        </a:spcAft>
        <a:buChar char="•"/>
        <a:defRPr kumimoji="1" sz="2944">
          <a:solidFill>
            <a:schemeClr val="tx1"/>
          </a:solidFill>
          <a:latin typeface="+mn-lt"/>
          <a:ea typeface="+mn-ea"/>
        </a:defRPr>
      </a:lvl3pPr>
      <a:lvl4pPr marL="1962759" indent="-280394" algn="l" rtl="0" eaLnBrk="1" fontAlgn="base" hangingPunct="1">
        <a:spcBef>
          <a:spcPct val="20000"/>
        </a:spcBef>
        <a:spcAft>
          <a:spcPct val="0"/>
        </a:spcAft>
        <a:buChar char="–"/>
        <a:defRPr kumimoji="1" sz="2454">
          <a:solidFill>
            <a:schemeClr val="tx1"/>
          </a:solidFill>
          <a:latin typeface="+mn-lt"/>
          <a:ea typeface="+mn-ea"/>
        </a:defRPr>
      </a:lvl4pPr>
      <a:lvl5pPr marL="2523547" indent="-280394" algn="l" rtl="0" eaLnBrk="1" fontAlgn="base" hangingPunct="1">
        <a:spcBef>
          <a:spcPct val="20000"/>
        </a:spcBef>
        <a:spcAft>
          <a:spcPct val="0"/>
        </a:spcAft>
        <a:buChar char="»"/>
        <a:defRPr kumimoji="1" sz="2454">
          <a:solidFill>
            <a:schemeClr val="tx1"/>
          </a:solidFill>
          <a:latin typeface="+mn-lt"/>
          <a:ea typeface="+mn-ea"/>
        </a:defRPr>
      </a:lvl5pPr>
      <a:lvl6pPr marL="3084337" indent="-280394" algn="l" rtl="0" eaLnBrk="1" fontAlgn="base" hangingPunct="1">
        <a:spcBef>
          <a:spcPct val="20000"/>
        </a:spcBef>
        <a:spcAft>
          <a:spcPct val="0"/>
        </a:spcAft>
        <a:buChar char="»"/>
        <a:defRPr kumimoji="1" sz="2454">
          <a:solidFill>
            <a:schemeClr val="tx1"/>
          </a:solidFill>
          <a:latin typeface="+mn-lt"/>
          <a:ea typeface="+mn-ea"/>
        </a:defRPr>
      </a:lvl6pPr>
      <a:lvl7pPr marL="3645125" indent="-280394" algn="l" rtl="0" eaLnBrk="1" fontAlgn="base" hangingPunct="1">
        <a:spcBef>
          <a:spcPct val="20000"/>
        </a:spcBef>
        <a:spcAft>
          <a:spcPct val="0"/>
        </a:spcAft>
        <a:buChar char="»"/>
        <a:defRPr kumimoji="1" sz="2454">
          <a:solidFill>
            <a:schemeClr val="tx1"/>
          </a:solidFill>
          <a:latin typeface="+mn-lt"/>
          <a:ea typeface="+mn-ea"/>
        </a:defRPr>
      </a:lvl7pPr>
      <a:lvl8pPr marL="4205914" indent="-280394" algn="l" rtl="0" eaLnBrk="1" fontAlgn="base" hangingPunct="1">
        <a:spcBef>
          <a:spcPct val="20000"/>
        </a:spcBef>
        <a:spcAft>
          <a:spcPct val="0"/>
        </a:spcAft>
        <a:buChar char="»"/>
        <a:defRPr kumimoji="1" sz="2454">
          <a:solidFill>
            <a:schemeClr val="tx1"/>
          </a:solidFill>
          <a:latin typeface="+mn-lt"/>
          <a:ea typeface="+mn-ea"/>
        </a:defRPr>
      </a:lvl8pPr>
      <a:lvl9pPr marL="4766702" indent="-280394" algn="l" rtl="0" eaLnBrk="1" fontAlgn="base" hangingPunct="1">
        <a:spcBef>
          <a:spcPct val="20000"/>
        </a:spcBef>
        <a:spcAft>
          <a:spcPct val="0"/>
        </a:spcAft>
        <a:buChar char="»"/>
        <a:defRPr kumimoji="1" sz="245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1pPr>
      <a:lvl2pPr marL="560788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2pPr>
      <a:lvl3pPr marL="1121577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3pPr>
      <a:lvl4pPr marL="1682366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4pPr>
      <a:lvl5pPr marL="2243155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5pPr>
      <a:lvl6pPr marL="2803943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6pPr>
      <a:lvl7pPr marL="3364731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7pPr>
      <a:lvl8pPr marL="3925521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8pPr>
      <a:lvl9pPr marL="4486308" algn="l" defTabSz="1121577" rtl="0" eaLnBrk="1" latinLnBrk="0" hangingPunct="1"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7" y="2311407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6" y="3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33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0" r:id="rId1"/>
    <p:sldLayoutId id="2147484531" r:id="rId2"/>
    <p:sldLayoutId id="2147484532" r:id="rId3"/>
    <p:sldLayoutId id="2147484533" r:id="rId4"/>
    <p:sldLayoutId id="2147484534" r:id="rId5"/>
    <p:sldLayoutId id="2147484535" r:id="rId6"/>
    <p:sldLayoutId id="2147484536" r:id="rId7"/>
    <p:sldLayoutId id="2147484537" r:id="rId8"/>
    <p:sldLayoutId id="2147484538" r:id="rId9"/>
    <p:sldLayoutId id="2147484539" r:id="rId10"/>
    <p:sldLayoutId id="2147484540" r:id="rId11"/>
    <p:sldLayoutId id="2147484541" r:id="rId12"/>
    <p:sldLayoutId id="214748454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60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521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8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104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5195" indent="-495195" algn="l" rtl="0" eaLnBrk="1" fontAlgn="base" hangingPunct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2923" indent="-412664" algn="l" rtl="0" eaLnBrk="1" fontAlgn="base" hangingPunct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652" indent="-330131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0911" indent="-330131" algn="l" rtl="0" eaLnBrk="1" fontAlgn="base" hangingPunct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173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43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69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95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221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6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21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8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04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30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6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82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08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2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1" y="9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045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6041"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12083"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68126"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24167" algn="l" rtl="0" eaLnBrk="1" fontAlgn="base" hangingPunct="1">
        <a:spcBef>
          <a:spcPct val="0"/>
        </a:spcBef>
        <a:spcAft>
          <a:spcPct val="0"/>
        </a:spcAft>
        <a:defRPr kumimoji="1" sz="4018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2031" indent="-492031" algn="l" rtl="0" eaLnBrk="1" fontAlgn="base" hangingPunct="1">
        <a:spcBef>
          <a:spcPct val="20000"/>
        </a:spcBef>
        <a:spcAft>
          <a:spcPct val="0"/>
        </a:spcAft>
        <a:buChar char="•"/>
        <a:defRPr kumimoji="1" sz="4593">
          <a:solidFill>
            <a:schemeClr val="tx1"/>
          </a:solidFill>
          <a:latin typeface="+mn-lt"/>
          <a:ea typeface="+mn-ea"/>
          <a:cs typeface="+mn-cs"/>
        </a:defRPr>
      </a:lvl1pPr>
      <a:lvl2pPr marL="1066068" indent="-410028" algn="l" rtl="0" eaLnBrk="1" fontAlgn="base" hangingPunct="1">
        <a:spcBef>
          <a:spcPct val="20000"/>
        </a:spcBef>
        <a:spcAft>
          <a:spcPct val="0"/>
        </a:spcAft>
        <a:buChar char="–"/>
        <a:defRPr kumimoji="1" sz="4018">
          <a:solidFill>
            <a:schemeClr val="tx1"/>
          </a:solidFill>
          <a:latin typeface="+mn-lt"/>
          <a:ea typeface="+mn-ea"/>
        </a:defRPr>
      </a:lvl2pPr>
      <a:lvl3pPr marL="1640105" indent="-328022" algn="l" rtl="0" eaLnBrk="1" fontAlgn="base" hangingPunct="1">
        <a:spcBef>
          <a:spcPct val="20000"/>
        </a:spcBef>
        <a:spcAft>
          <a:spcPct val="0"/>
        </a:spcAft>
        <a:buChar char="•"/>
        <a:defRPr kumimoji="1" sz="3443">
          <a:solidFill>
            <a:schemeClr val="tx1"/>
          </a:solidFill>
          <a:latin typeface="+mn-lt"/>
          <a:ea typeface="+mn-ea"/>
        </a:defRPr>
      </a:lvl3pPr>
      <a:lvl4pPr marL="2296145" indent="-328022" algn="l" rtl="0" eaLnBrk="1" fontAlgn="base" hangingPunct="1">
        <a:spcBef>
          <a:spcPct val="20000"/>
        </a:spcBef>
        <a:spcAft>
          <a:spcPct val="0"/>
        </a:spcAft>
        <a:buChar char="–"/>
        <a:defRPr kumimoji="1" sz="2871">
          <a:solidFill>
            <a:schemeClr val="tx1"/>
          </a:solidFill>
          <a:latin typeface="+mn-lt"/>
          <a:ea typeface="+mn-ea"/>
        </a:defRPr>
      </a:lvl4pPr>
      <a:lvl5pPr marL="2952189" indent="-328022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5pPr>
      <a:lvl6pPr marL="3608230" indent="-328022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6pPr>
      <a:lvl7pPr marL="4264270" indent="-328022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7pPr>
      <a:lvl8pPr marL="4920312" indent="-328022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8pPr>
      <a:lvl9pPr marL="5576353" indent="-328022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1pPr>
      <a:lvl2pPr marL="656041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2pPr>
      <a:lvl3pPr marL="1312083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3pPr>
      <a:lvl4pPr marL="1968126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4pPr>
      <a:lvl5pPr marL="2624167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5pPr>
      <a:lvl6pPr marL="3280209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6pPr>
      <a:lvl7pPr marL="3936249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7pPr>
      <a:lvl8pPr marL="4592292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8pPr>
      <a:lvl9pPr marL="5248333" algn="l" defTabSz="1312083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7" y="2311407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6" y="3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008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60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521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8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104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5195" indent="-495195" algn="l" rtl="0" eaLnBrk="1" fontAlgn="base" hangingPunct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2923" indent="-412664" algn="l" rtl="0" eaLnBrk="1" fontAlgn="base" hangingPunct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652" indent="-330131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0911" indent="-330131" algn="l" rtl="0" eaLnBrk="1" fontAlgn="base" hangingPunct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173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43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69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95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221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6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21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8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04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30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6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82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08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3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8" cstate="print"/>
          <a:srcRect t="3670"/>
          <a:stretch>
            <a:fillRect/>
          </a:stretch>
        </p:blipFill>
        <p:spPr bwMode="auto">
          <a:xfrm>
            <a:off x="5695254" y="19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49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2" r:id="rId1"/>
    <p:sldLayoutId id="2147484593" r:id="rId2"/>
    <p:sldLayoutId id="2147484594" r:id="rId3"/>
    <p:sldLayoutId id="2147484595" r:id="rId4"/>
    <p:sldLayoutId id="2147484596" r:id="rId5"/>
    <p:sldLayoutId id="2147484597" r:id="rId6"/>
    <p:sldLayoutId id="2147484598" r:id="rId7"/>
    <p:sldLayoutId id="2147484599" r:id="rId8"/>
    <p:sldLayoutId id="2147484600" r:id="rId9"/>
    <p:sldLayoutId id="2147484601" r:id="rId10"/>
    <p:sldLayoutId id="2147484602" r:id="rId11"/>
    <p:sldLayoutId id="2147484603" r:id="rId12"/>
    <p:sldLayoutId id="2147484604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1809"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03619"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55430"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07239" algn="l" rtl="0" eaLnBrk="1" fontAlgn="base" hangingPunct="1">
        <a:spcBef>
          <a:spcPct val="0"/>
        </a:spcBef>
        <a:spcAft>
          <a:spcPct val="0"/>
        </a:spcAft>
        <a:defRPr kumimoji="1" sz="39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88857" indent="-488857" algn="l" rtl="0" eaLnBrk="1" fontAlgn="base" hangingPunct="1">
        <a:spcBef>
          <a:spcPct val="20000"/>
        </a:spcBef>
        <a:spcAft>
          <a:spcPct val="0"/>
        </a:spcAft>
        <a:buChar char="•"/>
        <a:defRPr kumimoji="1" sz="4564">
          <a:solidFill>
            <a:schemeClr val="tx1"/>
          </a:solidFill>
          <a:latin typeface="+mn-lt"/>
          <a:ea typeface="+mn-ea"/>
          <a:cs typeface="+mn-cs"/>
        </a:defRPr>
      </a:lvl1pPr>
      <a:lvl2pPr marL="1059192" indent="-407381" algn="l" rtl="0" eaLnBrk="1" fontAlgn="base" hangingPunct="1">
        <a:spcBef>
          <a:spcPct val="20000"/>
        </a:spcBef>
        <a:spcAft>
          <a:spcPct val="0"/>
        </a:spcAft>
        <a:buChar char="–"/>
        <a:defRPr kumimoji="1" sz="3992">
          <a:solidFill>
            <a:schemeClr val="tx1"/>
          </a:solidFill>
          <a:latin typeface="+mn-lt"/>
          <a:ea typeface="+mn-ea"/>
        </a:defRPr>
      </a:lvl2pPr>
      <a:lvl3pPr marL="1629524" indent="-325907" algn="l" rtl="0" eaLnBrk="1" fontAlgn="base" hangingPunct="1">
        <a:spcBef>
          <a:spcPct val="20000"/>
        </a:spcBef>
        <a:spcAft>
          <a:spcPct val="0"/>
        </a:spcAft>
        <a:buChar char="•"/>
        <a:defRPr kumimoji="1" sz="3422">
          <a:solidFill>
            <a:schemeClr val="tx1"/>
          </a:solidFill>
          <a:latin typeface="+mn-lt"/>
          <a:ea typeface="+mn-ea"/>
        </a:defRPr>
      </a:lvl3pPr>
      <a:lvl4pPr marL="2281334" indent="-325907" algn="l" rtl="0" eaLnBrk="1" fontAlgn="base" hangingPunct="1">
        <a:spcBef>
          <a:spcPct val="20000"/>
        </a:spcBef>
        <a:spcAft>
          <a:spcPct val="0"/>
        </a:spcAft>
        <a:buChar char="–"/>
        <a:defRPr kumimoji="1" sz="2853">
          <a:solidFill>
            <a:schemeClr val="tx1"/>
          </a:solidFill>
          <a:latin typeface="+mn-lt"/>
          <a:ea typeface="+mn-ea"/>
        </a:defRPr>
      </a:lvl4pPr>
      <a:lvl5pPr marL="2933145" indent="-325907" algn="l" rtl="0" eaLnBrk="1" fontAlgn="base" hangingPunct="1">
        <a:spcBef>
          <a:spcPct val="20000"/>
        </a:spcBef>
        <a:spcAft>
          <a:spcPct val="0"/>
        </a:spcAft>
        <a:buChar char="»"/>
        <a:defRPr kumimoji="1" sz="2853">
          <a:solidFill>
            <a:schemeClr val="tx1"/>
          </a:solidFill>
          <a:latin typeface="+mn-lt"/>
          <a:ea typeface="+mn-ea"/>
        </a:defRPr>
      </a:lvl5pPr>
      <a:lvl6pPr marL="3584953" indent="-325907" algn="l" rtl="0" eaLnBrk="1" fontAlgn="base" hangingPunct="1">
        <a:spcBef>
          <a:spcPct val="20000"/>
        </a:spcBef>
        <a:spcAft>
          <a:spcPct val="0"/>
        </a:spcAft>
        <a:buChar char="»"/>
        <a:defRPr kumimoji="1" sz="2853">
          <a:solidFill>
            <a:schemeClr val="tx1"/>
          </a:solidFill>
          <a:latin typeface="+mn-lt"/>
          <a:ea typeface="+mn-ea"/>
        </a:defRPr>
      </a:lvl6pPr>
      <a:lvl7pPr marL="4236762" indent="-325907" algn="l" rtl="0" eaLnBrk="1" fontAlgn="base" hangingPunct="1">
        <a:spcBef>
          <a:spcPct val="20000"/>
        </a:spcBef>
        <a:spcAft>
          <a:spcPct val="0"/>
        </a:spcAft>
        <a:buChar char="»"/>
        <a:defRPr kumimoji="1" sz="2853">
          <a:solidFill>
            <a:schemeClr val="tx1"/>
          </a:solidFill>
          <a:latin typeface="+mn-lt"/>
          <a:ea typeface="+mn-ea"/>
        </a:defRPr>
      </a:lvl7pPr>
      <a:lvl8pPr marL="4888573" indent="-325907" algn="l" rtl="0" eaLnBrk="1" fontAlgn="base" hangingPunct="1">
        <a:spcBef>
          <a:spcPct val="20000"/>
        </a:spcBef>
        <a:spcAft>
          <a:spcPct val="0"/>
        </a:spcAft>
        <a:buChar char="»"/>
        <a:defRPr kumimoji="1" sz="2853">
          <a:solidFill>
            <a:schemeClr val="tx1"/>
          </a:solidFill>
          <a:latin typeface="+mn-lt"/>
          <a:ea typeface="+mn-ea"/>
        </a:defRPr>
      </a:lvl8pPr>
      <a:lvl9pPr marL="5540380" indent="-325907" algn="l" rtl="0" eaLnBrk="1" fontAlgn="base" hangingPunct="1">
        <a:spcBef>
          <a:spcPct val="20000"/>
        </a:spcBef>
        <a:spcAft>
          <a:spcPct val="0"/>
        </a:spcAft>
        <a:buChar char="»"/>
        <a:defRPr kumimoji="1" sz="285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1pPr>
      <a:lvl2pPr marL="651809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2pPr>
      <a:lvl3pPr marL="1303619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3pPr>
      <a:lvl4pPr marL="1955430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4pPr>
      <a:lvl5pPr marL="2607239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5pPr>
      <a:lvl6pPr marL="3259049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6pPr>
      <a:lvl7pPr marL="3910856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7pPr>
      <a:lvl8pPr marL="4562667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8pPr>
      <a:lvl9pPr marL="5214476" algn="l" defTabSz="1303619" rtl="0" eaLnBrk="1" latinLnBrk="0" hangingPunct="1">
        <a:defRPr kumimoji="1" sz="25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11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3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9" cstate="print"/>
          <a:srcRect t="3670"/>
          <a:stretch>
            <a:fillRect/>
          </a:stretch>
        </p:blipFill>
        <p:spPr bwMode="auto">
          <a:xfrm>
            <a:off x="5695348" y="12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001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5964"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11928"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67891"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23858" algn="l" rtl="0" eaLnBrk="1" fontAlgn="base" hangingPunct="1">
        <a:spcBef>
          <a:spcPct val="0"/>
        </a:spcBef>
        <a:spcAft>
          <a:spcPct val="0"/>
        </a:spcAft>
        <a:defRPr kumimoji="1" sz="4017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1973" indent="-491973" algn="l" rtl="0" eaLnBrk="1" fontAlgn="base" hangingPunct="1">
        <a:spcBef>
          <a:spcPct val="20000"/>
        </a:spcBef>
        <a:spcAft>
          <a:spcPct val="0"/>
        </a:spcAft>
        <a:buChar char="•"/>
        <a:defRPr kumimoji="1" sz="4592">
          <a:solidFill>
            <a:schemeClr val="tx1"/>
          </a:solidFill>
          <a:latin typeface="+mn-lt"/>
          <a:ea typeface="+mn-ea"/>
          <a:cs typeface="+mn-cs"/>
        </a:defRPr>
      </a:lvl1pPr>
      <a:lvl2pPr marL="1065941" indent="-409978" algn="l" rtl="0" eaLnBrk="1" fontAlgn="base" hangingPunct="1">
        <a:spcBef>
          <a:spcPct val="20000"/>
        </a:spcBef>
        <a:spcAft>
          <a:spcPct val="0"/>
        </a:spcAft>
        <a:buChar char="–"/>
        <a:defRPr kumimoji="1" sz="4017">
          <a:solidFill>
            <a:schemeClr val="tx1"/>
          </a:solidFill>
          <a:latin typeface="+mn-lt"/>
          <a:ea typeface="+mn-ea"/>
        </a:defRPr>
      </a:lvl2pPr>
      <a:lvl3pPr marL="1639911" indent="-327984" algn="l" rtl="0" eaLnBrk="1" fontAlgn="base" hangingPunct="1">
        <a:spcBef>
          <a:spcPct val="20000"/>
        </a:spcBef>
        <a:spcAft>
          <a:spcPct val="0"/>
        </a:spcAft>
        <a:buChar char="•"/>
        <a:defRPr kumimoji="1" sz="3443">
          <a:solidFill>
            <a:schemeClr val="tx1"/>
          </a:solidFill>
          <a:latin typeface="+mn-lt"/>
          <a:ea typeface="+mn-ea"/>
        </a:defRPr>
      </a:lvl3pPr>
      <a:lvl4pPr marL="2295875" indent="-327984" algn="l" rtl="0" eaLnBrk="1" fontAlgn="base" hangingPunct="1">
        <a:spcBef>
          <a:spcPct val="20000"/>
        </a:spcBef>
        <a:spcAft>
          <a:spcPct val="0"/>
        </a:spcAft>
        <a:buChar char="–"/>
        <a:defRPr kumimoji="1" sz="2871">
          <a:solidFill>
            <a:schemeClr val="tx1"/>
          </a:solidFill>
          <a:latin typeface="+mn-lt"/>
          <a:ea typeface="+mn-ea"/>
        </a:defRPr>
      </a:lvl4pPr>
      <a:lvl5pPr marL="2951841" indent="-327984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5pPr>
      <a:lvl6pPr marL="3607804" indent="-327984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6pPr>
      <a:lvl7pPr marL="4263769" indent="-327984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7pPr>
      <a:lvl8pPr marL="4919733" indent="-327984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8pPr>
      <a:lvl9pPr marL="5575699" indent="-327984" algn="l" rtl="0" eaLnBrk="1" fontAlgn="base" hangingPunct="1">
        <a:spcBef>
          <a:spcPct val="20000"/>
        </a:spcBef>
        <a:spcAft>
          <a:spcPct val="0"/>
        </a:spcAft>
        <a:buChar char="»"/>
        <a:defRPr kumimoji="1" sz="287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1pPr>
      <a:lvl2pPr marL="655964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2pPr>
      <a:lvl3pPr marL="1311928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3pPr>
      <a:lvl4pPr marL="1967891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4pPr>
      <a:lvl5pPr marL="2623858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5pPr>
      <a:lvl6pPr marL="3279824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6pPr>
      <a:lvl7pPr marL="3935788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7pPr>
      <a:lvl8pPr marL="4591750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8pPr>
      <a:lvl9pPr marL="5247716" algn="l" defTabSz="1311928" rtl="0" eaLnBrk="1" latinLnBrk="0" hangingPunct="1"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9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20" cstate="print"/>
          <a:srcRect t="3670"/>
          <a:stretch>
            <a:fillRect/>
          </a:stretch>
        </p:blipFill>
        <p:spPr bwMode="auto">
          <a:xfrm>
            <a:off x="5695330" y="12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587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60260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20521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8078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41042" algn="l" rtl="0" eaLnBrk="1" fontAlgn="base" hangingPunct="1">
        <a:spcBef>
          <a:spcPct val="0"/>
        </a:spcBef>
        <a:spcAft>
          <a:spcPct val="0"/>
        </a:spcAft>
        <a:defRPr kumimoji="1" sz="4044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5195" indent="-495195" algn="l" rtl="0" eaLnBrk="1" fontAlgn="base" hangingPunct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2923" indent="-412664" algn="l" rtl="0" eaLnBrk="1" fontAlgn="base" hangingPunct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652" indent="-330131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0911" indent="-330131" algn="l" rtl="0" eaLnBrk="1" fontAlgn="base" hangingPunct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173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143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1694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195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2215" indent="-330131" algn="l" rtl="0" eaLnBrk="1" fontAlgn="base" hangingPunct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260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521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78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042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30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63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182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084" algn="l" defTabSz="132052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41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 defTabSz="1215096" eaLnBrk="1" hangingPunct="1">
              <a:defRPr sz="159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 defTabSz="1215096" eaLnBrk="1" hangingPunct="1">
              <a:defRPr sz="159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 defTabSz="1215096" eaLnBrk="1" hangingPunct="1">
              <a:defRPr sz="159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/>
              </a:defRPr>
            </a:lvl1pPr>
          </a:lstStyle>
          <a:p>
            <a:pPr>
              <a:defRPr/>
            </a:pPr>
            <a:fld id="{6401F923-EA80-4308-A948-0DFE9B69BA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7415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7417" name="Picture 9" descr="mlit_top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77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8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41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7416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5695218" y="1"/>
            <a:ext cx="1162783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50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</p:sldLayoutIdLst>
  <p:hf sldNum="0" hdr="0" ftr="0" dt="0"/>
  <p:txStyles>
    <p:titleStyle>
      <a:lvl1pPr algn="ctr" defTabSz="1212990" rtl="0" eaLnBrk="0" fontAlgn="base" hangingPunct="0">
        <a:spcBef>
          <a:spcPct val="0"/>
        </a:spcBef>
        <a:spcAft>
          <a:spcPct val="0"/>
        </a:spcAft>
        <a:defRPr kumimoji="1" sz="577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2990" rtl="0" eaLnBrk="0" fontAlgn="base" hangingPunct="0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1212990" rtl="0" eaLnBrk="0" fontAlgn="base" hangingPunct="0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1212990" rtl="0" eaLnBrk="0" fontAlgn="base" hangingPunct="0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1212990" rtl="0" eaLnBrk="0" fontAlgn="base" hangingPunct="0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660380" algn="ctr" defTabSz="1212990" rtl="0" fontAlgn="base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1320759" algn="ctr" defTabSz="1212990" rtl="0" fontAlgn="base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981139" algn="ctr" defTabSz="1212990" rtl="0" fontAlgn="base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2641519" algn="ctr" defTabSz="1212990" rtl="0" fontAlgn="base">
        <a:spcBef>
          <a:spcPct val="0"/>
        </a:spcBef>
        <a:spcAft>
          <a:spcPct val="0"/>
        </a:spcAft>
        <a:defRPr kumimoji="1" sz="5778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454011" indent="-454011" algn="l" defTabSz="121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985984" indent="-378343" algn="l" defTabSz="121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611" kern="1200">
          <a:solidFill>
            <a:schemeClr val="tx1"/>
          </a:solidFill>
          <a:latin typeface="+mn-lt"/>
          <a:ea typeface="+mn-ea"/>
          <a:cs typeface="+mn-cs"/>
        </a:defRPr>
      </a:lvl2pPr>
      <a:lvl3pPr marL="1517956" indent="-302674" algn="l" defTabSz="121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178" kern="1200">
          <a:solidFill>
            <a:schemeClr val="tx1"/>
          </a:solidFill>
          <a:latin typeface="+mn-lt"/>
          <a:ea typeface="+mn-ea"/>
          <a:cs typeface="+mn-cs"/>
        </a:defRPr>
      </a:lvl3pPr>
      <a:lvl4pPr marL="2125598" indent="-302674" algn="l" defTabSz="121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733238" indent="-302674" algn="l" defTabSz="121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3341517" indent="-303775" algn="l" defTabSz="1215096" rtl="0" eaLnBrk="1" latinLnBrk="0" hangingPunct="1">
        <a:spcBef>
          <a:spcPct val="20000"/>
        </a:spcBef>
        <a:buFont typeface="Arial" pitchFamily="34" charset="0"/>
        <a:buChar char="•"/>
        <a:defRPr kumimoji="1" sz="2659" kern="1200">
          <a:solidFill>
            <a:schemeClr val="tx1"/>
          </a:solidFill>
          <a:latin typeface="+mn-lt"/>
          <a:ea typeface="+mn-ea"/>
          <a:cs typeface="+mn-cs"/>
        </a:defRPr>
      </a:lvl6pPr>
      <a:lvl7pPr marL="3949065" indent="-303775" algn="l" defTabSz="1215096" rtl="0" eaLnBrk="1" latinLnBrk="0" hangingPunct="1">
        <a:spcBef>
          <a:spcPct val="20000"/>
        </a:spcBef>
        <a:buFont typeface="Arial" pitchFamily="34" charset="0"/>
        <a:buChar char="•"/>
        <a:defRPr kumimoji="1" sz="2659" kern="1200">
          <a:solidFill>
            <a:schemeClr val="tx1"/>
          </a:solidFill>
          <a:latin typeface="+mn-lt"/>
          <a:ea typeface="+mn-ea"/>
          <a:cs typeface="+mn-cs"/>
        </a:defRPr>
      </a:lvl7pPr>
      <a:lvl8pPr marL="4556613" indent="-303775" algn="l" defTabSz="1215096" rtl="0" eaLnBrk="1" latinLnBrk="0" hangingPunct="1">
        <a:spcBef>
          <a:spcPct val="20000"/>
        </a:spcBef>
        <a:buFont typeface="Arial" pitchFamily="34" charset="0"/>
        <a:buChar char="•"/>
        <a:defRPr kumimoji="1" sz="2659" kern="1200">
          <a:solidFill>
            <a:schemeClr val="tx1"/>
          </a:solidFill>
          <a:latin typeface="+mn-lt"/>
          <a:ea typeface="+mn-ea"/>
          <a:cs typeface="+mn-cs"/>
        </a:defRPr>
      </a:lvl8pPr>
      <a:lvl9pPr marL="5164159" indent="-303775" algn="l" defTabSz="1215096" rtl="0" eaLnBrk="1" latinLnBrk="0" hangingPunct="1">
        <a:spcBef>
          <a:spcPct val="20000"/>
        </a:spcBef>
        <a:buFont typeface="Arial" pitchFamily="34" charset="0"/>
        <a:buChar char="•"/>
        <a:defRPr kumimoji="1" sz="26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1pPr>
      <a:lvl2pPr marL="607548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2pPr>
      <a:lvl3pPr marL="1215096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3pPr>
      <a:lvl4pPr marL="1822645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4pPr>
      <a:lvl5pPr marL="2430194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5pPr>
      <a:lvl6pPr marL="3037742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6pPr>
      <a:lvl7pPr marL="3645290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7pPr>
      <a:lvl8pPr marL="4252839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8pPr>
      <a:lvl9pPr marL="4860387" algn="l" defTabSz="1215096" rtl="0" eaLnBrk="1" latinLnBrk="0" hangingPunct="1"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1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6858000" cy="788811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" y="0"/>
            <a:ext cx="5265494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9" cstate="print"/>
          <a:srcRect t="3670"/>
          <a:stretch>
            <a:fillRect/>
          </a:stretch>
        </p:blipFill>
        <p:spPr bwMode="auto">
          <a:xfrm>
            <a:off x="5695251" y="6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78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8147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16295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74444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32591" algn="l" rtl="0" eaLnBrk="1" fontAlgn="base" hangingPunct="1">
        <a:spcBef>
          <a:spcPct val="0"/>
        </a:spcBef>
        <a:spcAft>
          <a:spcPct val="0"/>
        </a:spcAft>
        <a:defRPr kumimoji="1" sz="4031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3611" indent="-493611" algn="l" rtl="0" eaLnBrk="1" fontAlgn="base" hangingPunct="1">
        <a:spcBef>
          <a:spcPct val="20000"/>
        </a:spcBef>
        <a:spcAft>
          <a:spcPct val="0"/>
        </a:spcAft>
        <a:buChar char="•"/>
        <a:defRPr kumimoji="1" sz="4608">
          <a:solidFill>
            <a:schemeClr val="tx1"/>
          </a:solidFill>
          <a:latin typeface="+mn-lt"/>
          <a:ea typeface="+mn-ea"/>
          <a:cs typeface="+mn-cs"/>
        </a:defRPr>
      </a:lvl1pPr>
      <a:lvl2pPr marL="1069490" indent="-411343" algn="l" rtl="0" eaLnBrk="1" fontAlgn="base" hangingPunct="1">
        <a:spcBef>
          <a:spcPct val="20000"/>
        </a:spcBef>
        <a:spcAft>
          <a:spcPct val="0"/>
        </a:spcAft>
        <a:buChar char="–"/>
        <a:defRPr kumimoji="1" sz="4031">
          <a:solidFill>
            <a:schemeClr val="tx1"/>
          </a:solidFill>
          <a:latin typeface="+mn-lt"/>
          <a:ea typeface="+mn-ea"/>
        </a:defRPr>
      </a:lvl2pPr>
      <a:lvl3pPr marL="1645369" indent="-329075" algn="l" rtl="0" eaLnBrk="1" fontAlgn="base" hangingPunct="1">
        <a:spcBef>
          <a:spcPct val="20000"/>
        </a:spcBef>
        <a:spcAft>
          <a:spcPct val="0"/>
        </a:spcAft>
        <a:buChar char="•"/>
        <a:defRPr kumimoji="1" sz="3455">
          <a:solidFill>
            <a:schemeClr val="tx1"/>
          </a:solidFill>
          <a:latin typeface="+mn-lt"/>
          <a:ea typeface="+mn-ea"/>
        </a:defRPr>
      </a:lvl3pPr>
      <a:lvl4pPr marL="2303516" indent="-329075" algn="l" rtl="0" eaLnBrk="1" fontAlgn="base" hangingPunct="1">
        <a:spcBef>
          <a:spcPct val="20000"/>
        </a:spcBef>
        <a:spcAft>
          <a:spcPct val="0"/>
        </a:spcAft>
        <a:buChar char="–"/>
        <a:defRPr kumimoji="1" sz="2880">
          <a:solidFill>
            <a:schemeClr val="tx1"/>
          </a:solidFill>
          <a:latin typeface="+mn-lt"/>
          <a:ea typeface="+mn-ea"/>
        </a:defRPr>
      </a:lvl4pPr>
      <a:lvl5pPr marL="2961666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5pPr>
      <a:lvl6pPr marL="3619814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6pPr>
      <a:lvl7pPr marL="4277960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7pPr>
      <a:lvl8pPr marL="4936108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8pPr>
      <a:lvl9pPr marL="5594255" indent="-329075" algn="l" rtl="0" eaLnBrk="1" fontAlgn="base" hangingPunct="1">
        <a:spcBef>
          <a:spcPct val="20000"/>
        </a:spcBef>
        <a:spcAft>
          <a:spcPct val="0"/>
        </a:spcAft>
        <a:buChar char="»"/>
        <a:defRPr kumimoji="1" sz="288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1pPr>
      <a:lvl2pPr marL="658147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2pPr>
      <a:lvl3pPr marL="1316295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3pPr>
      <a:lvl4pPr marL="1974444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4pPr>
      <a:lvl5pPr marL="2632591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5pPr>
      <a:lvl6pPr marL="3290739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6pPr>
      <a:lvl7pPr marL="3948886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7pPr>
      <a:lvl8pPr marL="4607035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8pPr>
      <a:lvl9pPr marL="5265182" algn="l" defTabSz="1316295" rtl="0" eaLnBrk="1" latinLnBrk="0" hangingPunct="1"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16" y="396699"/>
            <a:ext cx="6172199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16" y="2311409"/>
            <a:ext cx="6172199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2" y="9181813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20099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91" y="9181813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20099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35" y="9181813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20099" fontAlgn="auto">
              <a:spcBef>
                <a:spcPts val="0"/>
              </a:spcBef>
              <a:spcAft>
                <a:spcPts val="0"/>
              </a:spcAft>
            </a:pPr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defTabSz="132009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1" y="0"/>
            <a:ext cx="6858000" cy="788811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 t="3670"/>
          <a:stretch>
            <a:fillRect/>
          </a:stretch>
        </p:blipFill>
        <p:spPr bwMode="auto">
          <a:xfrm>
            <a:off x="5695283" y="8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691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sldNum="0" hdr="0" ftr="0" dt="0"/>
  <p:txStyles>
    <p:titleStyle>
      <a:lvl1pPr algn="ctr" defTabSz="1320099" rtl="0" eaLnBrk="1" latinLnBrk="0" hangingPunct="1">
        <a:spcBef>
          <a:spcPct val="0"/>
        </a:spcBef>
        <a:buNone/>
        <a:defRPr kumimoji="1" sz="6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038" indent="-495038" algn="l" defTabSz="1320099" rtl="0" eaLnBrk="1" latinLnBrk="0" hangingPunct="1">
        <a:spcBef>
          <a:spcPct val="20000"/>
        </a:spcBef>
        <a:buFont typeface="Arial" pitchFamily="34" charset="0"/>
        <a:buChar char="•"/>
        <a:defRPr kumimoji="1" sz="4619" kern="1200">
          <a:solidFill>
            <a:schemeClr val="tx1"/>
          </a:solidFill>
          <a:latin typeface="+mn-lt"/>
          <a:ea typeface="+mn-ea"/>
          <a:cs typeface="+mn-cs"/>
        </a:defRPr>
      </a:lvl1pPr>
      <a:lvl2pPr marL="1072581" indent="-412531" algn="l" defTabSz="1320099" rtl="0" eaLnBrk="1" latinLnBrk="0" hangingPunct="1">
        <a:spcBef>
          <a:spcPct val="20000"/>
        </a:spcBef>
        <a:buFont typeface="Arial" pitchFamily="34" charset="0"/>
        <a:buChar char="–"/>
        <a:defRPr kumimoji="1" sz="4043" kern="1200">
          <a:solidFill>
            <a:schemeClr val="tx1"/>
          </a:solidFill>
          <a:latin typeface="+mn-lt"/>
          <a:ea typeface="+mn-ea"/>
          <a:cs typeface="+mn-cs"/>
        </a:defRPr>
      </a:lvl2pPr>
      <a:lvl3pPr marL="1650124" indent="-330025" algn="l" defTabSz="1320099" rtl="0" eaLnBrk="1" latinLnBrk="0" hangingPunct="1">
        <a:spcBef>
          <a:spcPct val="20000"/>
        </a:spcBef>
        <a:buFont typeface="Arial" pitchFamily="34" charset="0"/>
        <a:buChar char="•"/>
        <a:defRPr kumimoji="1" sz="3465" kern="1200">
          <a:solidFill>
            <a:schemeClr val="tx1"/>
          </a:solidFill>
          <a:latin typeface="+mn-lt"/>
          <a:ea typeface="+mn-ea"/>
          <a:cs typeface="+mn-cs"/>
        </a:defRPr>
      </a:lvl3pPr>
      <a:lvl4pPr marL="2310173" indent="-330025" algn="l" defTabSz="1320099" rtl="0" eaLnBrk="1" latinLnBrk="0" hangingPunct="1">
        <a:spcBef>
          <a:spcPct val="20000"/>
        </a:spcBef>
        <a:buFont typeface="Arial" pitchFamily="34" charset="0"/>
        <a:buChar char="–"/>
        <a:defRPr kumimoji="1" sz="2887" kern="1200">
          <a:solidFill>
            <a:schemeClr val="tx1"/>
          </a:solidFill>
          <a:latin typeface="+mn-lt"/>
          <a:ea typeface="+mn-ea"/>
          <a:cs typeface="+mn-cs"/>
        </a:defRPr>
      </a:lvl4pPr>
      <a:lvl5pPr marL="2970222" indent="-330025" algn="l" defTabSz="1320099" rtl="0" eaLnBrk="1" latinLnBrk="0" hangingPunct="1">
        <a:spcBef>
          <a:spcPct val="20000"/>
        </a:spcBef>
        <a:buFont typeface="Arial" pitchFamily="34" charset="0"/>
        <a:buChar char="»"/>
        <a:defRPr kumimoji="1" sz="2887" kern="1200">
          <a:solidFill>
            <a:schemeClr val="tx1"/>
          </a:solidFill>
          <a:latin typeface="+mn-lt"/>
          <a:ea typeface="+mn-ea"/>
          <a:cs typeface="+mn-cs"/>
        </a:defRPr>
      </a:lvl5pPr>
      <a:lvl6pPr marL="3630273" indent="-330025" algn="l" defTabSz="1320099" rtl="0" eaLnBrk="1" latinLnBrk="0" hangingPunct="1">
        <a:spcBef>
          <a:spcPct val="20000"/>
        </a:spcBef>
        <a:buFont typeface="Arial" pitchFamily="34" charset="0"/>
        <a:buChar char="•"/>
        <a:defRPr kumimoji="1" sz="2887" kern="1200">
          <a:solidFill>
            <a:schemeClr val="tx1"/>
          </a:solidFill>
          <a:latin typeface="+mn-lt"/>
          <a:ea typeface="+mn-ea"/>
          <a:cs typeface="+mn-cs"/>
        </a:defRPr>
      </a:lvl6pPr>
      <a:lvl7pPr marL="4290322" indent="-330025" algn="l" defTabSz="1320099" rtl="0" eaLnBrk="1" latinLnBrk="0" hangingPunct="1">
        <a:spcBef>
          <a:spcPct val="20000"/>
        </a:spcBef>
        <a:buFont typeface="Arial" pitchFamily="34" charset="0"/>
        <a:buChar char="•"/>
        <a:defRPr kumimoji="1" sz="2887" kern="1200">
          <a:solidFill>
            <a:schemeClr val="tx1"/>
          </a:solidFill>
          <a:latin typeface="+mn-lt"/>
          <a:ea typeface="+mn-ea"/>
          <a:cs typeface="+mn-cs"/>
        </a:defRPr>
      </a:lvl7pPr>
      <a:lvl8pPr marL="4950372" indent="-330025" algn="l" defTabSz="1320099" rtl="0" eaLnBrk="1" latinLnBrk="0" hangingPunct="1">
        <a:spcBef>
          <a:spcPct val="20000"/>
        </a:spcBef>
        <a:buFont typeface="Arial" pitchFamily="34" charset="0"/>
        <a:buChar char="•"/>
        <a:defRPr kumimoji="1" sz="2887" kern="1200">
          <a:solidFill>
            <a:schemeClr val="tx1"/>
          </a:solidFill>
          <a:latin typeface="+mn-lt"/>
          <a:ea typeface="+mn-ea"/>
          <a:cs typeface="+mn-cs"/>
        </a:defRPr>
      </a:lvl8pPr>
      <a:lvl9pPr marL="5610421" indent="-330025" algn="l" defTabSz="1320099" rtl="0" eaLnBrk="1" latinLnBrk="0" hangingPunct="1">
        <a:spcBef>
          <a:spcPct val="20000"/>
        </a:spcBef>
        <a:buFont typeface="Arial" pitchFamily="34" charset="0"/>
        <a:buChar char="•"/>
        <a:defRPr kumimoji="1" sz="2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1pPr>
      <a:lvl2pPr marL="660049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2pPr>
      <a:lvl3pPr marL="1320099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1980148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4pPr>
      <a:lvl5pPr marL="2640199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5pPr>
      <a:lvl6pPr marL="3300247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6pPr>
      <a:lvl7pPr marL="3960296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7pPr>
      <a:lvl8pPr marL="4620347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8pPr>
      <a:lvl9pPr marL="5280396" algn="l" defTabSz="1320099" rtl="0" eaLnBrk="1" latinLnBrk="0" hangingPunct="1">
        <a:defRPr kumimoji="1" sz="2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15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15" y="2311409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2" y="918181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19439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91" y="918181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19439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35" y="918181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19439" fontAlgn="auto">
              <a:spcBef>
                <a:spcPts val="0"/>
              </a:spcBef>
              <a:spcAft>
                <a:spcPts val="0"/>
              </a:spcAft>
            </a:pPr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defTabSz="131943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1" y="0"/>
            <a:ext cx="6858000" cy="788811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 t="3670"/>
          <a:stretch>
            <a:fillRect/>
          </a:stretch>
        </p:blipFill>
        <p:spPr bwMode="auto">
          <a:xfrm>
            <a:off x="5695284" y="12"/>
            <a:ext cx="1162783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765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hf sldNum="0" hdr="0" ftr="0" dt="0"/>
  <p:txStyles>
    <p:titleStyle>
      <a:lvl1pPr algn="ctr" defTabSz="1319439" rtl="0" eaLnBrk="1" latinLnBrk="0" hangingPunct="1">
        <a:spcBef>
          <a:spcPct val="0"/>
        </a:spcBef>
        <a:buNone/>
        <a:defRPr kumimoji="1" sz="63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789" indent="-494789" algn="l" defTabSz="1319439" rtl="0" eaLnBrk="1" latinLnBrk="0" hangingPunct="1">
        <a:spcBef>
          <a:spcPct val="20000"/>
        </a:spcBef>
        <a:buFont typeface="Arial" pitchFamily="34" charset="0"/>
        <a:buChar char="•"/>
        <a:defRPr kumimoji="1" sz="4616" kern="1200">
          <a:solidFill>
            <a:schemeClr val="tx1"/>
          </a:solidFill>
          <a:latin typeface="+mn-lt"/>
          <a:ea typeface="+mn-ea"/>
          <a:cs typeface="+mn-cs"/>
        </a:defRPr>
      </a:lvl1pPr>
      <a:lvl2pPr marL="1072044" indent="-412324" algn="l" defTabSz="1319439" rtl="0" eaLnBrk="1" latinLnBrk="0" hangingPunct="1">
        <a:spcBef>
          <a:spcPct val="20000"/>
        </a:spcBef>
        <a:buFont typeface="Arial" pitchFamily="34" charset="0"/>
        <a:buChar char="–"/>
        <a:defRPr kumimoji="1" sz="4040" kern="1200">
          <a:solidFill>
            <a:schemeClr val="tx1"/>
          </a:solidFill>
          <a:latin typeface="+mn-lt"/>
          <a:ea typeface="+mn-ea"/>
          <a:cs typeface="+mn-cs"/>
        </a:defRPr>
      </a:lvl2pPr>
      <a:lvl3pPr marL="1649300" indent="-329859" algn="l" defTabSz="1319439" rtl="0" eaLnBrk="1" latinLnBrk="0" hangingPunct="1">
        <a:spcBef>
          <a:spcPct val="20000"/>
        </a:spcBef>
        <a:buFont typeface="Arial" pitchFamily="34" charset="0"/>
        <a:buChar char="•"/>
        <a:defRPr kumimoji="1" sz="3464" kern="1200">
          <a:solidFill>
            <a:schemeClr val="tx1"/>
          </a:solidFill>
          <a:latin typeface="+mn-lt"/>
          <a:ea typeface="+mn-ea"/>
          <a:cs typeface="+mn-cs"/>
        </a:defRPr>
      </a:lvl3pPr>
      <a:lvl4pPr marL="2309018" indent="-329859" algn="l" defTabSz="1319439" rtl="0" eaLnBrk="1" latinLnBrk="0" hangingPunct="1">
        <a:spcBef>
          <a:spcPct val="20000"/>
        </a:spcBef>
        <a:buFont typeface="Arial" pitchFamily="34" charset="0"/>
        <a:buChar char="–"/>
        <a:defRPr kumimoji="1" sz="2886" kern="1200">
          <a:solidFill>
            <a:schemeClr val="tx1"/>
          </a:solidFill>
          <a:latin typeface="+mn-lt"/>
          <a:ea typeface="+mn-ea"/>
          <a:cs typeface="+mn-cs"/>
        </a:defRPr>
      </a:lvl4pPr>
      <a:lvl5pPr marL="2968737" indent="-329859" algn="l" defTabSz="1319439" rtl="0" eaLnBrk="1" latinLnBrk="0" hangingPunct="1">
        <a:spcBef>
          <a:spcPct val="20000"/>
        </a:spcBef>
        <a:buFont typeface="Arial" pitchFamily="34" charset="0"/>
        <a:buChar char="»"/>
        <a:defRPr kumimoji="1" sz="2886" kern="1200">
          <a:solidFill>
            <a:schemeClr val="tx1"/>
          </a:solidFill>
          <a:latin typeface="+mn-lt"/>
          <a:ea typeface="+mn-ea"/>
          <a:cs typeface="+mn-cs"/>
        </a:defRPr>
      </a:lvl5pPr>
      <a:lvl6pPr marL="3628457" indent="-329859" algn="l" defTabSz="1319439" rtl="0" eaLnBrk="1" latinLnBrk="0" hangingPunct="1">
        <a:spcBef>
          <a:spcPct val="20000"/>
        </a:spcBef>
        <a:buFont typeface="Arial" pitchFamily="34" charset="0"/>
        <a:buChar char="•"/>
        <a:defRPr kumimoji="1" sz="2886" kern="1200">
          <a:solidFill>
            <a:schemeClr val="tx1"/>
          </a:solidFill>
          <a:latin typeface="+mn-lt"/>
          <a:ea typeface="+mn-ea"/>
          <a:cs typeface="+mn-cs"/>
        </a:defRPr>
      </a:lvl6pPr>
      <a:lvl7pPr marL="4288177" indent="-329859" algn="l" defTabSz="1319439" rtl="0" eaLnBrk="1" latinLnBrk="0" hangingPunct="1">
        <a:spcBef>
          <a:spcPct val="20000"/>
        </a:spcBef>
        <a:buFont typeface="Arial" pitchFamily="34" charset="0"/>
        <a:buChar char="•"/>
        <a:defRPr kumimoji="1" sz="2886" kern="1200">
          <a:solidFill>
            <a:schemeClr val="tx1"/>
          </a:solidFill>
          <a:latin typeface="+mn-lt"/>
          <a:ea typeface="+mn-ea"/>
          <a:cs typeface="+mn-cs"/>
        </a:defRPr>
      </a:lvl7pPr>
      <a:lvl8pPr marL="4947898" indent="-329859" algn="l" defTabSz="1319439" rtl="0" eaLnBrk="1" latinLnBrk="0" hangingPunct="1">
        <a:spcBef>
          <a:spcPct val="20000"/>
        </a:spcBef>
        <a:buFont typeface="Arial" pitchFamily="34" charset="0"/>
        <a:buChar char="•"/>
        <a:defRPr kumimoji="1" sz="2886" kern="1200">
          <a:solidFill>
            <a:schemeClr val="tx1"/>
          </a:solidFill>
          <a:latin typeface="+mn-lt"/>
          <a:ea typeface="+mn-ea"/>
          <a:cs typeface="+mn-cs"/>
        </a:defRPr>
      </a:lvl8pPr>
      <a:lvl9pPr marL="5607616" indent="-329859" algn="l" defTabSz="1319439" rtl="0" eaLnBrk="1" latinLnBrk="0" hangingPunct="1">
        <a:spcBef>
          <a:spcPct val="20000"/>
        </a:spcBef>
        <a:buFont typeface="Arial" pitchFamily="34" charset="0"/>
        <a:buChar char="•"/>
        <a:defRPr kumimoji="1" sz="2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1pPr>
      <a:lvl2pPr marL="659720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2pPr>
      <a:lvl3pPr marL="1319439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1979159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4pPr>
      <a:lvl5pPr marL="2638878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5pPr>
      <a:lvl6pPr marL="3298598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318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7pPr>
      <a:lvl8pPr marL="4618037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8pPr>
      <a:lvl9pPr marL="5277755" algn="l" defTabSz="1319439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93" y="2311409"/>
            <a:ext cx="6172090" cy="653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8" rIns="91395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57" y="9020880"/>
            <a:ext cx="1600456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8" rIns="91395" bIns="45698" numCol="1" anchor="t" anchorCtr="0" compatLnSpc="1">
            <a:prstTxWarp prst="textNoShape">
              <a:avLst/>
            </a:prstTxWarp>
          </a:bodyPr>
          <a:lstStyle>
            <a:lvl1pPr>
              <a:defRPr sz="2019">
                <a:solidFill>
                  <a:srgbClr val="000000"/>
                </a:solidFill>
              </a:defRPr>
            </a:lvl1pPr>
          </a:lstStyle>
          <a:p>
            <a:pPr defTabSz="1319439">
              <a:defRPr/>
            </a:pPr>
            <a:endParaRPr lang="ja-JP" altLang="en-US">
              <a:latin typeface="Arial"/>
              <a:ea typeface="ＭＳ Ｐゴシック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564" y="9020880"/>
            <a:ext cx="2170949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8" rIns="91395" bIns="45698" numCol="1" anchor="t" anchorCtr="0" compatLnSpc="1">
            <a:prstTxWarp prst="textNoShape">
              <a:avLst/>
            </a:prstTxWarp>
          </a:bodyPr>
          <a:lstStyle>
            <a:lvl1pPr algn="ctr">
              <a:defRPr sz="2019">
                <a:solidFill>
                  <a:srgbClr val="000000"/>
                </a:solidFill>
              </a:defRPr>
            </a:lvl1pPr>
          </a:lstStyle>
          <a:p>
            <a:pPr defTabSz="1319439">
              <a:defRPr/>
            </a:pPr>
            <a:endParaRPr lang="ja-JP" altLang="en-US">
              <a:latin typeface="Arial"/>
              <a:ea typeface="ＭＳ Ｐゴシック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58714" y="9009416"/>
            <a:ext cx="159935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8" rIns="91395" bIns="45698" numCol="1" anchor="t" anchorCtr="0" compatLnSpc="1">
            <a:prstTxWarp prst="textNoShape">
              <a:avLst/>
            </a:prstTxWarp>
          </a:bodyPr>
          <a:lstStyle>
            <a:lvl1pPr algn="r">
              <a:defRPr sz="2019">
                <a:solidFill>
                  <a:srgbClr val="000000"/>
                </a:solidFill>
              </a:defRPr>
            </a:lvl1pPr>
          </a:lstStyle>
          <a:p>
            <a:pPr defTabSz="1319439">
              <a:defRPr/>
            </a:pPr>
            <a:fld id="{2DF857EE-A3CD-4570-82F9-35016DCFB69D}" type="slidenum">
              <a:rPr lang="ja-JP" altLang="en-US" smtClean="0">
                <a:latin typeface="Arial"/>
                <a:ea typeface="ＭＳ Ｐゴシック"/>
              </a:rPr>
              <a:pPr defTabSz="1319439">
                <a:defRPr/>
              </a:pPr>
              <a:t>‹#›</a:t>
            </a:fld>
            <a:endParaRPr lang="ja-JP" altLang="en-US">
              <a:latin typeface="Arial"/>
              <a:ea typeface="ＭＳ Ｐゴシック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7" y="0"/>
            <a:ext cx="6858000" cy="788811"/>
            <a:chOff x="0" y="0"/>
            <a:chExt cx="5760" cy="344"/>
          </a:xfrm>
        </p:grpSpPr>
        <p:pic>
          <p:nvPicPr>
            <p:cNvPr id="3081" name="Picture 9" descr="mlit_top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308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" y="0"/>
            <a:ext cx="5266338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8" rIns="91395" bIns="45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5696130" y="14"/>
            <a:ext cx="1161870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20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59263"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318525"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977788"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637051" algn="l" rtl="0" eaLnBrk="1" fontAlgn="base" hangingPunct="1">
        <a:spcBef>
          <a:spcPct val="0"/>
        </a:spcBef>
        <a:spcAft>
          <a:spcPct val="0"/>
        </a:spcAft>
        <a:defRPr kumimoji="1" sz="40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92400" indent="-492400" algn="l" rtl="0" eaLnBrk="1" fontAlgn="base" hangingPunct="1">
        <a:spcBef>
          <a:spcPct val="20000"/>
        </a:spcBef>
        <a:spcAft>
          <a:spcPct val="0"/>
        </a:spcAft>
        <a:buChar char="•"/>
        <a:defRPr kumimoji="1" sz="4615">
          <a:solidFill>
            <a:schemeClr val="tx1"/>
          </a:solidFill>
          <a:latin typeface="+mn-lt"/>
          <a:ea typeface="+mn-ea"/>
          <a:cs typeface="+mn-cs"/>
        </a:defRPr>
      </a:lvl1pPr>
      <a:lvl2pPr marL="1069541" indent="-409952" algn="l" rtl="0" eaLnBrk="1" fontAlgn="base" hangingPunct="1">
        <a:spcBef>
          <a:spcPct val="20000"/>
        </a:spcBef>
        <a:spcAft>
          <a:spcPct val="0"/>
        </a:spcAft>
        <a:buChar char="–"/>
        <a:defRPr kumimoji="1" sz="4040">
          <a:solidFill>
            <a:schemeClr val="tx1"/>
          </a:solidFill>
          <a:latin typeface="+mn-lt"/>
          <a:ea typeface="+mn-ea"/>
        </a:defRPr>
      </a:lvl2pPr>
      <a:lvl3pPr marL="1646680" indent="-327506" algn="l" rtl="0" eaLnBrk="1" fontAlgn="base" hangingPunct="1">
        <a:spcBef>
          <a:spcPct val="20000"/>
        </a:spcBef>
        <a:spcAft>
          <a:spcPct val="0"/>
        </a:spcAft>
        <a:buChar char="•"/>
        <a:defRPr kumimoji="1" sz="3464">
          <a:solidFill>
            <a:schemeClr val="tx1"/>
          </a:solidFill>
          <a:latin typeface="+mn-lt"/>
          <a:ea typeface="+mn-ea"/>
        </a:defRPr>
      </a:lvl3pPr>
      <a:lvl4pPr marL="2306266" indent="-327506" algn="l" rtl="0" eaLnBrk="1" fontAlgn="base" hangingPunct="1">
        <a:spcBef>
          <a:spcPct val="20000"/>
        </a:spcBef>
        <a:spcAft>
          <a:spcPct val="0"/>
        </a:spcAft>
        <a:buChar char="–"/>
        <a:defRPr kumimoji="1" sz="2886">
          <a:solidFill>
            <a:schemeClr val="tx1"/>
          </a:solidFill>
          <a:latin typeface="+mn-lt"/>
          <a:ea typeface="+mn-ea"/>
        </a:defRPr>
      </a:lvl4pPr>
      <a:lvl5pPr marL="2965854" indent="-327506" algn="l" rtl="0" eaLnBrk="1" fontAlgn="base" hangingPunct="1">
        <a:spcBef>
          <a:spcPct val="20000"/>
        </a:spcBef>
        <a:spcAft>
          <a:spcPct val="0"/>
        </a:spcAft>
        <a:buChar char="»"/>
        <a:defRPr kumimoji="1" sz="2886">
          <a:solidFill>
            <a:schemeClr val="tx1"/>
          </a:solidFill>
          <a:latin typeface="+mn-lt"/>
          <a:ea typeface="+mn-ea"/>
        </a:defRPr>
      </a:lvl5pPr>
      <a:lvl6pPr marL="3625944" indent="-329632" algn="l" rtl="0" eaLnBrk="1" fontAlgn="base" hangingPunct="1">
        <a:spcBef>
          <a:spcPct val="20000"/>
        </a:spcBef>
        <a:spcAft>
          <a:spcPct val="0"/>
        </a:spcAft>
        <a:buChar char="»"/>
        <a:defRPr kumimoji="1" sz="2886">
          <a:solidFill>
            <a:schemeClr val="tx1"/>
          </a:solidFill>
          <a:latin typeface="+mn-lt"/>
          <a:ea typeface="+mn-ea"/>
        </a:defRPr>
      </a:lvl6pPr>
      <a:lvl7pPr marL="4285207" indent="-329632" algn="l" rtl="0" eaLnBrk="1" fontAlgn="base" hangingPunct="1">
        <a:spcBef>
          <a:spcPct val="20000"/>
        </a:spcBef>
        <a:spcAft>
          <a:spcPct val="0"/>
        </a:spcAft>
        <a:buChar char="»"/>
        <a:defRPr kumimoji="1" sz="2886">
          <a:solidFill>
            <a:schemeClr val="tx1"/>
          </a:solidFill>
          <a:latin typeface="+mn-lt"/>
          <a:ea typeface="+mn-ea"/>
        </a:defRPr>
      </a:lvl7pPr>
      <a:lvl8pPr marL="4944472" indent="-329632" algn="l" rtl="0" eaLnBrk="1" fontAlgn="base" hangingPunct="1">
        <a:spcBef>
          <a:spcPct val="20000"/>
        </a:spcBef>
        <a:spcAft>
          <a:spcPct val="0"/>
        </a:spcAft>
        <a:buChar char="»"/>
        <a:defRPr kumimoji="1" sz="2886">
          <a:solidFill>
            <a:schemeClr val="tx1"/>
          </a:solidFill>
          <a:latin typeface="+mn-lt"/>
          <a:ea typeface="+mn-ea"/>
        </a:defRPr>
      </a:lvl8pPr>
      <a:lvl9pPr marL="5603732" indent="-329632" algn="l" rtl="0" eaLnBrk="1" fontAlgn="base" hangingPunct="1">
        <a:spcBef>
          <a:spcPct val="20000"/>
        </a:spcBef>
        <a:spcAft>
          <a:spcPct val="0"/>
        </a:spcAft>
        <a:buChar char="»"/>
        <a:defRPr kumimoji="1" sz="288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1pPr>
      <a:lvl2pPr marL="659263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2pPr>
      <a:lvl3pPr marL="1318525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1977788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4pPr>
      <a:lvl5pPr marL="2637051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5pPr>
      <a:lvl6pPr marL="3296313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6pPr>
      <a:lvl7pPr marL="3955575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7pPr>
      <a:lvl8pPr marL="4614839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8pPr>
      <a:lvl9pPr marL="5274099" algn="l" defTabSz="1318525" rtl="0" eaLnBrk="1" latinLnBrk="0" hangingPunct="1"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5.xml"/><Relationship Id="rId5" Type="http://schemas.openxmlformats.org/officeDocument/2006/relationships/image" Target="../media/image10.e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 bwMode="auto">
          <a:xfrm>
            <a:off x="54211" y="2360712"/>
            <a:ext cx="6687156" cy="1656000"/>
          </a:xfrm>
          <a:prstGeom prst="rect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ja-JP" altLang="en-US" sz="1733" dirty="0">
              <a:solidFill>
                <a:prstClr val="black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54211" y="1020263"/>
            <a:ext cx="6687158" cy="111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ja-JP" altLang="en-US" sz="1733" dirty="0">
              <a:solidFill>
                <a:prstClr val="black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36209" y="848576"/>
            <a:ext cx="198000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solidFill>
                  <a:prstClr val="white"/>
                </a:solidFill>
                <a:latin typeface="Arial"/>
                <a:ea typeface="ＭＳ Ｐゴシック"/>
              </a:rPr>
              <a:t>改正の背景・目的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 flipH="1">
                <a:off x="54210" y="1118458"/>
                <a:ext cx="6687156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1400" indent="-261400" defTabSz="1320521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100" dirty="0" smtClean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○　現在、技術力（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Z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）の中の技術職員数（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1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Z</m:t>
                        </m:r>
                      </m:e>
                      <m:sub>
                        <m:r>
                          <a:rPr lang="en-US" altLang="ja-JP" sz="1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）として、登録基幹技能者には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3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点、技能士１級には２点が付与されている。</a:t>
                </a:r>
                <a:endParaRPr lang="en-US" altLang="ja-JP" sz="1100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  <a:p>
                <a:pPr marL="261400" indent="-261400" defTabSz="1320521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○　建設キャリアアップシステム（以下「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CCUS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」）が平成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31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年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4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月より本運用を開始し、今後、建設技能者がレベル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1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～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4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の</a:t>
                </a: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4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段階にレベル判定されることとなることから、本レベル判定を活用して、優れた技能を有する建設技能者を雇用する事業者を評価。</a:t>
                </a:r>
                <a:endParaRPr lang="en-US" altLang="ja-JP" sz="1100" u="sng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210" y="1118458"/>
                <a:ext cx="6687156" cy="938719"/>
              </a:xfrm>
              <a:prstGeom prst="rect">
                <a:avLst/>
              </a:prstGeom>
              <a:blipFill>
                <a:blip r:embed="rId3"/>
                <a:stretch>
                  <a:fillRect t="-649" b="-32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/>
          <p:cNvSpPr txBox="1"/>
          <p:nvPr/>
        </p:nvSpPr>
        <p:spPr>
          <a:xfrm>
            <a:off x="224864" y="2216696"/>
            <a:ext cx="19800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solidFill>
                  <a:prstClr val="white"/>
                </a:solidFill>
                <a:latin typeface="Arial"/>
                <a:ea typeface="ＭＳ Ｐゴシック"/>
              </a:rPr>
              <a:t>改正の概要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 flipH="1">
                <a:off x="204456" y="2504728"/>
                <a:ext cx="653691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320521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CCUS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において以下のレベルを取得した者を技術職員数（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1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Z</m:t>
                        </m:r>
                      </m:e>
                      <m:sub>
                        <m:r>
                          <a:rPr lang="en-US" altLang="ja-JP" sz="1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）の技術職員区分・資格に追加し、所要の評点を付与する。</a:t>
                </a:r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4456" y="2504728"/>
                <a:ext cx="6536911" cy="430887"/>
              </a:xfrm>
              <a:prstGeom prst="rect">
                <a:avLst/>
              </a:prstGeom>
              <a:blipFill>
                <a:blip r:embed="rId4"/>
                <a:stretch>
                  <a:fillRect t="-1408" b="-70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テキスト ボックス 90"/>
          <p:cNvSpPr txBox="1"/>
          <p:nvPr/>
        </p:nvSpPr>
        <p:spPr>
          <a:xfrm flipH="1">
            <a:off x="212304" y="2936776"/>
            <a:ext cx="890532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400" indent="-261400"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○　国土交通大臣が認定した建設技能者の能力評価基準により</a:t>
            </a:r>
            <a:r>
              <a:rPr lang="ja-JP" altLang="en-US" sz="1200" b="1" dirty="0">
                <a:solidFill>
                  <a:srgbClr val="FF0000"/>
                </a:solidFill>
                <a:latin typeface="Arial"/>
                <a:ea typeface="ＭＳ Ｐゴシック"/>
              </a:rPr>
              <a:t>レベル</a:t>
            </a:r>
            <a:r>
              <a:rPr lang="en-US" altLang="ja-JP" sz="1200" b="1" dirty="0">
                <a:solidFill>
                  <a:srgbClr val="FF0000"/>
                </a:solidFill>
                <a:latin typeface="Arial"/>
                <a:ea typeface="ＭＳ Ｐゴシック"/>
              </a:rPr>
              <a:t>4</a:t>
            </a:r>
            <a:r>
              <a:rPr lang="ja-JP" altLang="en-US" sz="1200" b="1" dirty="0" smtClean="0">
                <a:solidFill>
                  <a:srgbClr val="FF0000"/>
                </a:solidFill>
                <a:latin typeface="Arial"/>
                <a:ea typeface="ＭＳ Ｐゴシック"/>
              </a:rPr>
              <a:t>と判定</a:t>
            </a:r>
            <a:r>
              <a:rPr lang="ja-JP" altLang="en-US" sz="1200" b="1" dirty="0">
                <a:solidFill>
                  <a:srgbClr val="FF0000"/>
                </a:solidFill>
                <a:latin typeface="Arial"/>
                <a:ea typeface="ＭＳ Ｐゴシック"/>
              </a:rPr>
              <a:t>された者</a:t>
            </a:r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について</a:t>
            </a: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261400" indent="-261400"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　</a:t>
            </a:r>
            <a:r>
              <a:rPr lang="ja-JP" altLang="en-US" sz="1200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「</a:t>
            </a:r>
            <a:r>
              <a:rPr lang="ja-JP" altLang="en-US" sz="1200" u="sng" dirty="0">
                <a:solidFill>
                  <a:prstClr val="black"/>
                </a:solidFill>
                <a:latin typeface="Arial"/>
                <a:ea typeface="ＭＳ Ｐゴシック"/>
              </a:rPr>
              <a:t>登録基幹技能者」同等のレベルとして評価</a:t>
            </a:r>
            <a:r>
              <a:rPr lang="ja-JP" altLang="en-US" sz="1200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し、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Arial"/>
                <a:ea typeface="ＭＳ Ｐゴシック"/>
              </a:rPr>
              <a:t>3</a:t>
            </a:r>
            <a:r>
              <a:rPr lang="ja-JP" altLang="en-US" sz="1200" b="1" u="sng" dirty="0">
                <a:solidFill>
                  <a:srgbClr val="FF0000"/>
                </a:solidFill>
                <a:latin typeface="Arial"/>
                <a:ea typeface="ＭＳ Ｐゴシック"/>
              </a:rPr>
              <a:t>点の評点を付与する。</a:t>
            </a:r>
            <a:endParaRPr lang="en-US" altLang="ja-JP" sz="1200" b="1" u="sng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1320521" fontAlgn="auto"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○　国土交通大臣が認定した建設技能者の能力評価基準により</a:t>
            </a:r>
            <a:r>
              <a:rPr lang="ja-JP" altLang="en-US" sz="1200" b="1" dirty="0">
                <a:solidFill>
                  <a:srgbClr val="FF0000"/>
                </a:solidFill>
                <a:latin typeface="Arial"/>
                <a:ea typeface="ＭＳ Ｐゴシック"/>
              </a:rPr>
              <a:t>レベル</a:t>
            </a:r>
            <a:r>
              <a:rPr lang="en-US" altLang="ja-JP" sz="1200" b="1" dirty="0">
                <a:solidFill>
                  <a:srgbClr val="FF0000"/>
                </a:solidFill>
                <a:latin typeface="Arial"/>
                <a:ea typeface="ＭＳ Ｐゴシック"/>
              </a:rPr>
              <a:t>3</a:t>
            </a:r>
            <a:r>
              <a:rPr lang="ja-JP" altLang="en-US" sz="1200" b="1" dirty="0" smtClean="0">
                <a:solidFill>
                  <a:srgbClr val="FF0000"/>
                </a:solidFill>
                <a:latin typeface="Arial"/>
                <a:ea typeface="ＭＳ Ｐゴシック"/>
              </a:rPr>
              <a:t>と判定</a:t>
            </a:r>
            <a:r>
              <a:rPr lang="ja-JP" altLang="en-US" sz="1200" b="1" dirty="0">
                <a:solidFill>
                  <a:srgbClr val="FF0000"/>
                </a:solidFill>
                <a:latin typeface="Arial"/>
                <a:ea typeface="ＭＳ Ｐゴシック"/>
              </a:rPr>
              <a:t>された者</a:t>
            </a:r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について</a:t>
            </a: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　</a:t>
            </a:r>
            <a:r>
              <a:rPr lang="ja-JP" altLang="en-US" sz="1200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「</a:t>
            </a:r>
            <a:r>
              <a:rPr lang="ja-JP" altLang="en-US" sz="1200" u="sng" dirty="0">
                <a:solidFill>
                  <a:prstClr val="black"/>
                </a:solidFill>
                <a:latin typeface="Arial"/>
                <a:ea typeface="ＭＳ Ｐゴシック"/>
              </a:rPr>
              <a:t>技能士</a:t>
            </a:r>
            <a:r>
              <a:rPr lang="en-US" altLang="ja-JP" sz="1200" u="sng" dirty="0">
                <a:solidFill>
                  <a:prstClr val="black"/>
                </a:solidFill>
                <a:latin typeface="Arial"/>
                <a:ea typeface="ＭＳ Ｐゴシック"/>
              </a:rPr>
              <a:t>1</a:t>
            </a:r>
            <a:r>
              <a:rPr lang="ja-JP" altLang="en-US" sz="1200" u="sng" dirty="0">
                <a:solidFill>
                  <a:prstClr val="black"/>
                </a:solidFill>
                <a:latin typeface="Arial"/>
                <a:ea typeface="ＭＳ Ｐゴシック"/>
              </a:rPr>
              <a:t>級」同等のレベルと</a:t>
            </a:r>
            <a:r>
              <a:rPr lang="ja-JP" altLang="en-US" sz="1200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して評価</a:t>
            </a:r>
            <a:r>
              <a:rPr lang="ja-JP" altLang="en-US" sz="1200" u="sng" dirty="0">
                <a:solidFill>
                  <a:prstClr val="black"/>
                </a:solidFill>
                <a:latin typeface="Arial"/>
                <a:ea typeface="ＭＳ Ｐゴシック"/>
              </a:rPr>
              <a:t>し、 </a:t>
            </a:r>
            <a:r>
              <a:rPr lang="en-US" altLang="ja-JP" sz="1200" b="1" u="sng" dirty="0">
                <a:solidFill>
                  <a:srgbClr val="FF0000"/>
                </a:solidFill>
                <a:latin typeface="Arial"/>
                <a:ea typeface="ＭＳ Ｐゴシック"/>
              </a:rPr>
              <a:t>2</a:t>
            </a:r>
            <a:r>
              <a:rPr lang="ja-JP" altLang="en-US" sz="1200" b="1" u="sng" dirty="0">
                <a:solidFill>
                  <a:srgbClr val="FF0000"/>
                </a:solidFill>
                <a:latin typeface="Arial"/>
                <a:ea typeface="ＭＳ Ｐゴシック"/>
              </a:rPr>
              <a:t>点の評点を付与する。</a:t>
            </a:r>
            <a:endParaRPr lang="en-US" altLang="ja-JP" sz="1200" b="1" u="sng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261400" indent="-261400"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3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endParaRPr lang="en-US" altLang="ja-JP" sz="13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210" y="8138275"/>
            <a:ext cx="6759166" cy="1276480"/>
          </a:xfrm>
          <a:prstGeom prst="rect">
            <a:avLst/>
          </a:prstGeom>
          <a:solidFill>
            <a:srgbClr val="9BDFF7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 flipH="1">
            <a:off x="-201630" y="8109888"/>
            <a:ext cx="8568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20521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　　</a:t>
            </a:r>
            <a:r>
              <a:rPr lang="ja-JP" altLang="en-US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　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問合せ先 ： 建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政部 建設産業課　建設業係 または 資力確保指導係　　</a:t>
            </a:r>
          </a:p>
          <a:p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 　　　        電話　０２２－２２５－２１７１（代）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ln w="0"/>
                <a:latin typeface="+mj-ea"/>
                <a:ea typeface="+mj-ea"/>
              </a:rPr>
              <a:t> </a:t>
            </a:r>
            <a:endParaRPr lang="en-US" altLang="ja-JP" sz="1200" dirty="0">
              <a:ln w="0"/>
              <a:latin typeface="+mj-ea"/>
              <a:ea typeface="+mj-ea"/>
            </a:endParaRPr>
          </a:p>
          <a:p>
            <a:r>
              <a:rPr lang="ja-JP" altLang="en-US" sz="1600" dirty="0" smtClean="0">
                <a:ln w="0"/>
                <a:latin typeface="+mj-ea"/>
                <a:ea typeface="+mj-ea"/>
              </a:rPr>
              <a:t>　　　　</a:t>
            </a:r>
            <a:r>
              <a:rPr lang="ja-JP" altLang="en-US" sz="1600" dirty="0" smtClean="0">
                <a:ln w="0"/>
                <a:latin typeface="+mj-ea"/>
                <a:ea typeface="+mj-ea"/>
              </a:rPr>
              <a:t>詳細は、令和</a:t>
            </a:r>
            <a:r>
              <a:rPr lang="en-US" altLang="ja-JP" sz="1600" dirty="0" smtClean="0">
                <a:ln w="0"/>
                <a:latin typeface="+mj-ea"/>
                <a:ea typeface="+mj-ea"/>
              </a:rPr>
              <a:t>2</a:t>
            </a:r>
            <a:r>
              <a:rPr lang="ja-JP" altLang="en-US" sz="1600" dirty="0" smtClean="0">
                <a:ln w="0"/>
                <a:latin typeface="+mj-ea"/>
                <a:ea typeface="+mj-ea"/>
              </a:rPr>
              <a:t>年</a:t>
            </a:r>
            <a:r>
              <a:rPr lang="en-US" altLang="ja-JP" sz="1600" dirty="0">
                <a:ln w="0"/>
                <a:latin typeface="+mj-ea"/>
                <a:ea typeface="+mj-ea"/>
              </a:rPr>
              <a:t>4</a:t>
            </a:r>
            <a:r>
              <a:rPr lang="ja-JP" altLang="en-US" sz="1600" dirty="0" smtClean="0">
                <a:ln w="0"/>
                <a:latin typeface="+mj-ea"/>
                <a:ea typeface="+mj-ea"/>
              </a:rPr>
              <a:t>月以降に東北地方整備局</a:t>
            </a:r>
            <a:r>
              <a:rPr lang="en-US" altLang="ja-JP" sz="1600" dirty="0" smtClean="0">
                <a:ln w="0"/>
                <a:latin typeface="+mj-ea"/>
                <a:ea typeface="+mj-ea"/>
              </a:rPr>
              <a:t>HP</a:t>
            </a:r>
            <a:r>
              <a:rPr lang="ja-JP" altLang="en-US" sz="1600" dirty="0" smtClean="0">
                <a:ln w="0"/>
                <a:latin typeface="+mj-ea"/>
                <a:ea typeface="+mj-ea"/>
              </a:rPr>
              <a:t>に掲載</a:t>
            </a:r>
            <a:r>
              <a:rPr lang="ja-JP" altLang="en-US" sz="1600" dirty="0" smtClean="0">
                <a:ln w="0"/>
                <a:latin typeface="+mj-ea"/>
                <a:ea typeface="+mj-ea"/>
              </a:rPr>
              <a:t>予定です。</a:t>
            </a:r>
            <a:endParaRPr lang="en-US" altLang="ja-JP" sz="1600" dirty="0" smtClean="0">
              <a:ln w="0"/>
              <a:latin typeface="+mj-ea"/>
              <a:ea typeface="+mj-ea"/>
            </a:endParaRPr>
          </a:p>
          <a:p>
            <a:r>
              <a:rPr lang="ja-JP" altLang="en-US" sz="1600" dirty="0" smtClean="0">
                <a:ln w="0"/>
                <a:latin typeface="+mj-ea"/>
                <a:ea typeface="+mj-ea"/>
              </a:rPr>
              <a:t>　　　　</a:t>
            </a:r>
            <a:r>
              <a:rPr lang="ja-JP" altLang="en-US" sz="1600" dirty="0" smtClean="0">
                <a:ln w="0"/>
                <a:latin typeface="+mj-ea"/>
                <a:ea typeface="+mj-ea"/>
              </a:rPr>
              <a:t>          ＜</a:t>
            </a:r>
            <a:r>
              <a:rPr lang="en-US" altLang="ja-JP" sz="1400" dirty="0">
                <a:ln w="0"/>
                <a:latin typeface="+mj-ea"/>
                <a:ea typeface="+mj-ea"/>
              </a:rPr>
              <a:t>http://</a:t>
            </a:r>
            <a:r>
              <a:rPr lang="en-US" altLang="ja-JP" sz="1400" dirty="0" smtClean="0">
                <a:ln w="0"/>
                <a:latin typeface="+mj-ea"/>
                <a:ea typeface="+mj-ea"/>
              </a:rPr>
              <a:t>www.thr.milt.go.jp/bumon/b06111/kenseibup/</a:t>
            </a:r>
            <a:r>
              <a:rPr lang="ja-JP" altLang="en-US" sz="1400" dirty="0" smtClean="0">
                <a:ln w="0"/>
                <a:latin typeface="+mj-ea"/>
                <a:ea typeface="+mj-ea"/>
              </a:rPr>
              <a:t>＞</a:t>
            </a:r>
            <a:endParaRPr lang="ja-JP" altLang="en-US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defTabSz="1320521" fontAlgn="auto">
              <a:spcBef>
                <a:spcPts val="0"/>
              </a:spcBef>
              <a:spcAft>
                <a:spcPts val="0"/>
              </a:spcAft>
            </a:pPr>
            <a:endParaRPr lang="ja-JP" altLang="en-US" sz="16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258876" y="4201964"/>
            <a:ext cx="3685266" cy="1692003"/>
            <a:chOff x="-4879429" y="4400630"/>
            <a:chExt cx="3920496" cy="1800000"/>
          </a:xfrm>
        </p:grpSpPr>
        <p:sp>
          <p:nvSpPr>
            <p:cNvPr id="17" name="正方形/長方形 16"/>
            <p:cNvSpPr/>
            <p:nvPr/>
          </p:nvSpPr>
          <p:spPr bwMode="auto">
            <a:xfrm>
              <a:off x="-4879429" y="4400630"/>
              <a:ext cx="3920496" cy="180000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ja-JP" altLang="en-US" sz="1200" dirty="0" smtClean="0">
                <a:solidFill>
                  <a:prstClr val="black"/>
                </a:solidFill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-4749881" y="4547591"/>
              <a:ext cx="3470671" cy="1574983"/>
              <a:chOff x="894627" y="4912110"/>
              <a:chExt cx="3501665" cy="1452560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894627" y="4912110"/>
                <a:ext cx="3501665" cy="1452560"/>
                <a:chOff x="5816009" y="4948969"/>
                <a:chExt cx="3558214" cy="1476021"/>
              </a:xfrm>
            </p:grpSpPr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7507050" y="5124303"/>
                  <a:ext cx="708692" cy="234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grpSp>
              <p:nvGrpSpPr>
                <p:cNvPr id="32" name="グループ化 31"/>
                <p:cNvGrpSpPr/>
                <p:nvPr/>
              </p:nvGrpSpPr>
              <p:grpSpPr>
                <a:xfrm>
                  <a:off x="5816009" y="5591329"/>
                  <a:ext cx="722696" cy="612285"/>
                  <a:chOff x="1377744" y="5164257"/>
                  <a:chExt cx="1116340" cy="1128395"/>
                </a:xfrm>
              </p:grpSpPr>
              <p:sp>
                <p:nvSpPr>
                  <p:cNvPr id="47" name="正方形/長方形 46"/>
                  <p:cNvSpPr/>
                  <p:nvPr/>
                </p:nvSpPr>
                <p:spPr bwMode="auto">
                  <a:xfrm>
                    <a:off x="1433888" y="5164257"/>
                    <a:ext cx="994204" cy="1128395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endParaRPr lang="ja-JP" alt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8" name="テキスト ボックス 47"/>
                  <p:cNvSpPr txBox="1"/>
                  <p:nvPr/>
                </p:nvSpPr>
                <p:spPr>
                  <a:xfrm>
                    <a:off x="1377744" y="5209383"/>
                    <a:ext cx="1116340" cy="10744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800" b="1" dirty="0">
                        <a:latin typeface="Arial"/>
                        <a:ea typeface="ＭＳ Ｐゴシック"/>
                      </a:rPr>
                      <a:t>技能士２級</a:t>
                    </a:r>
                    <a:r>
                      <a:rPr lang="ja-JP" altLang="en-US" sz="800" dirty="0" smtClean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同等有資</a:t>
                    </a:r>
                    <a:endParaRPr lang="en-US" altLang="ja-JP" sz="800" dirty="0" smtClean="0">
                      <a:solidFill>
                        <a:prstClr val="black"/>
                      </a:solidFill>
                      <a:latin typeface="Arial"/>
                      <a:ea typeface="ＭＳ Ｐゴシック"/>
                    </a:endParaRPr>
                  </a:p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800" dirty="0" smtClean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格者</a:t>
                    </a:r>
                    <a:r>
                      <a:rPr lang="ja-JP" altLang="en-US" sz="800" dirty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＋</a:t>
                    </a:r>
                    <a:endParaRPr lang="en-US" altLang="ja-JP" sz="800" dirty="0">
                      <a:solidFill>
                        <a:prstClr val="black"/>
                      </a:solidFill>
                      <a:latin typeface="Arial"/>
                      <a:ea typeface="ＭＳ Ｐゴシック"/>
                    </a:endParaRPr>
                  </a:p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800" dirty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実務経験</a:t>
                    </a:r>
                  </a:p>
                </p:txBody>
              </p:sp>
            </p:grpSp>
            <p:grpSp>
              <p:nvGrpSpPr>
                <p:cNvPr id="33" name="グループ化 32"/>
                <p:cNvGrpSpPr/>
                <p:nvPr/>
              </p:nvGrpSpPr>
              <p:grpSpPr>
                <a:xfrm>
                  <a:off x="6446492" y="5457340"/>
                  <a:ext cx="786598" cy="746273"/>
                  <a:chOff x="1256940" y="5339946"/>
                  <a:chExt cx="1215053" cy="952869"/>
                </a:xfrm>
              </p:grpSpPr>
              <p:sp>
                <p:nvSpPr>
                  <p:cNvPr id="45" name="正方形/長方形 44"/>
                  <p:cNvSpPr/>
                  <p:nvPr/>
                </p:nvSpPr>
                <p:spPr bwMode="auto">
                  <a:xfrm>
                    <a:off x="1328268" y="5339946"/>
                    <a:ext cx="1031397" cy="9528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endParaRPr lang="ja-JP" alt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6" name="テキスト ボックス 45"/>
                  <p:cNvSpPr txBox="1"/>
                  <p:nvPr/>
                </p:nvSpPr>
                <p:spPr>
                  <a:xfrm>
                    <a:off x="1256940" y="5538492"/>
                    <a:ext cx="1215053" cy="5524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800" dirty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技術者資格２級または</a:t>
                    </a:r>
                    <a:endParaRPr lang="en-US" altLang="ja-JP" sz="800" dirty="0">
                      <a:solidFill>
                        <a:prstClr val="black"/>
                      </a:solidFill>
                      <a:latin typeface="Arial"/>
                      <a:ea typeface="ＭＳ Ｐゴシック"/>
                    </a:endParaRPr>
                  </a:p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800" b="1" dirty="0">
                        <a:latin typeface="Arial"/>
                        <a:ea typeface="ＭＳ Ｐゴシック"/>
                      </a:rPr>
                      <a:t>技能士</a:t>
                    </a:r>
                    <a:r>
                      <a:rPr lang="ja-JP" altLang="en-US" sz="800" b="1" dirty="0" smtClean="0">
                        <a:latin typeface="Arial"/>
                        <a:ea typeface="ＭＳ Ｐゴシック"/>
                      </a:rPr>
                      <a:t>１級</a:t>
                    </a:r>
                    <a:endParaRPr lang="ja-JP" altLang="en-US" sz="800" dirty="0">
                      <a:latin typeface="Arial"/>
                      <a:ea typeface="ＭＳ Ｐゴシック"/>
                    </a:endParaRPr>
                  </a:p>
                </p:txBody>
              </p:sp>
            </p:grp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7160372" y="5351091"/>
                  <a:ext cx="689461" cy="860251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endParaRPr lang="ja-JP" altLang="en-US" sz="12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5" name="グループ化 34"/>
                <p:cNvGrpSpPr/>
                <p:nvPr/>
              </p:nvGrpSpPr>
              <p:grpSpPr>
                <a:xfrm>
                  <a:off x="7838269" y="5144510"/>
                  <a:ext cx="742849" cy="1068456"/>
                  <a:chOff x="126351" y="5616420"/>
                  <a:chExt cx="1147468" cy="681237"/>
                </a:xfrm>
              </p:grpSpPr>
              <p:sp>
                <p:nvSpPr>
                  <p:cNvPr id="43" name="正方形/長方形 42"/>
                  <p:cNvSpPr/>
                  <p:nvPr/>
                </p:nvSpPr>
                <p:spPr bwMode="auto">
                  <a:xfrm>
                    <a:off x="144213" y="5616420"/>
                    <a:ext cx="1129606" cy="68123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endParaRPr lang="ja-JP" alt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4" name="テキスト ボックス 43"/>
                  <p:cNvSpPr txBox="1"/>
                  <p:nvPr/>
                </p:nvSpPr>
                <p:spPr>
                  <a:xfrm>
                    <a:off x="126351" y="5765615"/>
                    <a:ext cx="1094704" cy="303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900" dirty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技術者</a:t>
                    </a:r>
                    <a:endParaRPr lang="en-US" altLang="ja-JP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endParaRPr>
                  </a:p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900" dirty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資格</a:t>
                    </a:r>
                    <a:endParaRPr lang="en-US" altLang="ja-JP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endParaRPr>
                  </a:p>
                  <a:p>
                    <a:pPr algn="ctr" defTabSz="914235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ja-JP" altLang="en-US" sz="900" dirty="0" smtClean="0">
                        <a:solidFill>
                          <a:prstClr val="black"/>
                        </a:solidFill>
                        <a:latin typeface="Arial"/>
                        <a:ea typeface="ＭＳ Ｐゴシック"/>
                      </a:rPr>
                      <a:t>１級</a:t>
                    </a:r>
                    <a:endPara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endParaRPr>
                  </a:p>
                </p:txBody>
              </p:sp>
            </p:grp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5908804" y="6155215"/>
                  <a:ext cx="428723" cy="2658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1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１点</a:t>
                  </a:r>
                </a:p>
              </p:txBody>
            </p:sp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6584612" y="6155215"/>
                  <a:ext cx="428723" cy="2658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1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２点</a:t>
                  </a:r>
                </a:p>
              </p:txBody>
            </p:sp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7299646" y="6158984"/>
                  <a:ext cx="428723" cy="2658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1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３点</a:t>
                  </a:r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8006584" y="6159155"/>
                  <a:ext cx="428723" cy="2658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1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５点</a:t>
                  </a:r>
                </a:p>
              </p:txBody>
            </p:sp>
            <p:sp>
              <p:nvSpPr>
                <p:cNvPr id="40" name="正方形/長方形 39"/>
                <p:cNvSpPr/>
                <p:nvPr/>
              </p:nvSpPr>
              <p:spPr bwMode="auto">
                <a:xfrm>
                  <a:off x="8559067" y="4948969"/>
                  <a:ext cx="815156" cy="126584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endParaRPr lang="ja-JP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8589421" y="5121425"/>
                  <a:ext cx="752093" cy="9205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１級監理</a:t>
                  </a:r>
                  <a:endParaRPr lang="en-US" altLang="ja-JP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受講者</a:t>
                  </a:r>
                  <a:endParaRPr lang="en-US" altLang="ja-JP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（必要な資格は評点５点者と</a:t>
                  </a:r>
                  <a:endParaRPr lang="en-US" altLang="ja-JP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同様）</a:t>
                  </a:r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8751148" y="6153127"/>
                  <a:ext cx="428723" cy="2658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1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６点</a:t>
                  </a:r>
                </a:p>
              </p:txBody>
            </p:sp>
          </p:grpSp>
          <p:sp>
            <p:nvSpPr>
              <p:cNvPr id="30" name="テキスト ボックス 29"/>
              <p:cNvSpPr txBox="1"/>
              <p:nvPr/>
            </p:nvSpPr>
            <p:spPr>
              <a:xfrm>
                <a:off x="2202605" y="5563883"/>
                <a:ext cx="715225" cy="340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登録基幹</a:t>
                </a:r>
                <a:endParaRPr lang="en-US" altLang="ja-JP" sz="900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dirty="0" smtClean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技能者</a:t>
                </a:r>
                <a:endParaRPr lang="ja-JP" altLang="en-US" sz="900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</p:txBody>
          </p:sp>
        </p:grpSp>
      </p:grpSp>
      <p:sp>
        <p:nvSpPr>
          <p:cNvPr id="22" name="テキスト ボックス 21"/>
          <p:cNvSpPr txBox="1"/>
          <p:nvPr/>
        </p:nvSpPr>
        <p:spPr>
          <a:xfrm flipH="1">
            <a:off x="487176" y="4209509"/>
            <a:ext cx="908706" cy="333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35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prstClr val="black"/>
                </a:solidFill>
                <a:latin typeface="Arial"/>
                <a:ea typeface="ＭＳ Ｐゴシック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Arial"/>
                <a:ea typeface="ＭＳ Ｐゴシック"/>
              </a:rPr>
              <a:t>現　行</a:t>
            </a:r>
            <a:r>
              <a:rPr lang="en-US" altLang="ja-JP" sz="1400" dirty="0">
                <a:solidFill>
                  <a:prstClr val="black"/>
                </a:solidFill>
                <a:latin typeface="Arial"/>
                <a:ea typeface="ＭＳ Ｐゴシック"/>
              </a:rPr>
              <a:t>】</a:t>
            </a:r>
            <a:endParaRPr lang="ja-JP" altLang="en-US" sz="14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9" name="グループ化 8"/>
          <p:cNvGrpSpPr>
            <a:grpSpLocks noChangeAspect="1"/>
          </p:cNvGrpSpPr>
          <p:nvPr/>
        </p:nvGrpSpPr>
        <p:grpSpPr>
          <a:xfrm>
            <a:off x="1679934" y="6042958"/>
            <a:ext cx="4917419" cy="1766834"/>
            <a:chOff x="5503500" y="5874871"/>
            <a:chExt cx="5268307" cy="1892910"/>
          </a:xfrm>
        </p:grpSpPr>
        <p:sp>
          <p:nvSpPr>
            <p:cNvPr id="69" name="正方形/長方形 68"/>
            <p:cNvSpPr/>
            <p:nvPr/>
          </p:nvSpPr>
          <p:spPr bwMode="auto">
            <a:xfrm>
              <a:off x="5503500" y="5874871"/>
              <a:ext cx="5268307" cy="1880155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ja-JP" altLang="en-US" sz="1200" dirty="0" smtClean="0">
                <a:solidFill>
                  <a:prstClr val="black"/>
                </a:solidFill>
              </a:endParaRPr>
            </a:p>
          </p:txBody>
        </p:sp>
        <p:grpSp>
          <p:nvGrpSpPr>
            <p:cNvPr id="70" name="グループ化 69"/>
            <p:cNvGrpSpPr/>
            <p:nvPr/>
          </p:nvGrpSpPr>
          <p:grpSpPr>
            <a:xfrm>
              <a:off x="5788624" y="6022487"/>
              <a:ext cx="4721278" cy="1745294"/>
              <a:chOff x="5378342" y="4941142"/>
              <a:chExt cx="4840379" cy="1635629"/>
            </a:xfrm>
          </p:grpSpPr>
          <p:sp>
            <p:nvSpPr>
              <p:cNvPr id="112" name="正方形/長方形 111"/>
              <p:cNvSpPr/>
              <p:nvPr/>
            </p:nvSpPr>
            <p:spPr bwMode="auto">
              <a:xfrm>
                <a:off x="8027011" y="5340216"/>
                <a:ext cx="687546" cy="864768"/>
              </a:xfrm>
              <a:prstGeom prst="rect">
                <a:avLst/>
              </a:prstGeom>
              <a:solidFill>
                <a:srgbClr val="FFCCFF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endParaRPr lang="ja-JP" altLang="en-US" sz="12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3" name="グループ化 112"/>
              <p:cNvGrpSpPr/>
              <p:nvPr/>
            </p:nvGrpSpPr>
            <p:grpSpPr>
              <a:xfrm>
                <a:off x="5378342" y="5602019"/>
                <a:ext cx="729638" cy="609985"/>
                <a:chOff x="701696" y="5183957"/>
                <a:chExt cx="1127060" cy="1124156"/>
              </a:xfrm>
            </p:grpSpPr>
            <p:sp>
              <p:nvSpPr>
                <p:cNvPr id="129" name="正方形/長方形 128"/>
                <p:cNvSpPr/>
                <p:nvPr/>
              </p:nvSpPr>
              <p:spPr bwMode="auto">
                <a:xfrm>
                  <a:off x="732156" y="5183957"/>
                  <a:ext cx="1041991" cy="1111218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endParaRPr lang="ja-JP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テキスト ボックス 129"/>
                <p:cNvSpPr txBox="1"/>
                <p:nvPr/>
              </p:nvSpPr>
              <p:spPr>
                <a:xfrm>
                  <a:off x="701696" y="5226066"/>
                  <a:ext cx="1127060" cy="1082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800" b="1" dirty="0">
                      <a:latin typeface="Arial"/>
                      <a:ea typeface="ＭＳ Ｐゴシック"/>
                    </a:rPr>
                    <a:t>技能士２級</a:t>
                  </a:r>
                  <a:r>
                    <a:rPr lang="ja-JP" altLang="en-US" sz="8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同等有資格者＋</a:t>
                  </a:r>
                  <a:endParaRPr lang="en-US" altLang="ja-JP" sz="8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8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実務経験</a:t>
                  </a:r>
                </a:p>
              </p:txBody>
            </p:sp>
          </p:grpSp>
          <p:grpSp>
            <p:nvGrpSpPr>
              <p:cNvPr id="114" name="グループ化 113"/>
              <p:cNvGrpSpPr/>
              <p:nvPr/>
            </p:nvGrpSpPr>
            <p:grpSpPr>
              <a:xfrm>
                <a:off x="6020555" y="5475911"/>
                <a:ext cx="786603" cy="729074"/>
                <a:chOff x="599007" y="5363647"/>
                <a:chExt cx="1215053" cy="930907"/>
              </a:xfrm>
            </p:grpSpPr>
            <p:sp>
              <p:nvSpPr>
                <p:cNvPr id="127" name="正方形/長方形 126"/>
                <p:cNvSpPr/>
                <p:nvPr/>
              </p:nvSpPr>
              <p:spPr bwMode="auto">
                <a:xfrm>
                  <a:off x="679439" y="5363647"/>
                  <a:ext cx="1065387" cy="930907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endParaRPr lang="ja-JP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テキスト ボックス 127"/>
                <p:cNvSpPr txBox="1"/>
                <p:nvPr/>
              </p:nvSpPr>
              <p:spPr>
                <a:xfrm>
                  <a:off x="599007" y="5571467"/>
                  <a:ext cx="1215053" cy="5524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8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技術者資格２級または</a:t>
                  </a:r>
                  <a:endParaRPr lang="en-US" altLang="ja-JP" sz="8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800" b="1" dirty="0">
                      <a:latin typeface="Arial"/>
                      <a:ea typeface="ＭＳ Ｐゴシック"/>
                    </a:rPr>
                    <a:t>技能士</a:t>
                  </a:r>
                  <a:r>
                    <a:rPr lang="ja-JP" altLang="en-US" sz="800" b="1" dirty="0" smtClean="0">
                      <a:latin typeface="Arial"/>
                      <a:ea typeface="ＭＳ Ｐゴシック"/>
                    </a:rPr>
                    <a:t>１級</a:t>
                  </a:r>
                  <a:endParaRPr lang="ja-JP" altLang="en-US" sz="800" dirty="0">
                    <a:latin typeface="Arial"/>
                    <a:ea typeface="ＭＳ Ｐゴシック"/>
                  </a:endParaRPr>
                </a:p>
              </p:txBody>
            </p:sp>
          </p:grpSp>
          <p:grpSp>
            <p:nvGrpSpPr>
              <p:cNvPr id="115" name="グループ化 114"/>
              <p:cNvGrpSpPr/>
              <p:nvPr/>
            </p:nvGrpSpPr>
            <p:grpSpPr>
              <a:xfrm>
                <a:off x="6762427" y="5475900"/>
                <a:ext cx="1935704" cy="726993"/>
                <a:chOff x="650260" y="5579379"/>
                <a:chExt cx="2990054" cy="712838"/>
              </a:xfrm>
            </p:grpSpPr>
            <p:sp>
              <p:nvSpPr>
                <p:cNvPr id="125" name="正方形/長方形 124"/>
                <p:cNvSpPr/>
                <p:nvPr/>
              </p:nvSpPr>
              <p:spPr bwMode="auto">
                <a:xfrm>
                  <a:off x="650260" y="5579379"/>
                  <a:ext cx="994399" cy="712838"/>
                </a:xfrm>
                <a:prstGeom prst="rect">
                  <a:avLst/>
                </a:prstGeom>
                <a:solidFill>
                  <a:srgbClr val="FFCCFF"/>
                </a:solidFill>
                <a:ln w="1270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endParaRPr lang="ja-JP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テキスト ボックス 125"/>
                <p:cNvSpPr txBox="1"/>
                <p:nvPr/>
              </p:nvSpPr>
              <p:spPr>
                <a:xfrm>
                  <a:off x="2631876" y="5662922"/>
                  <a:ext cx="1008438" cy="466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b="1" dirty="0" smtClean="0">
                      <a:solidFill>
                        <a:srgbClr val="FF0000"/>
                      </a:solidFill>
                      <a:latin typeface="Arial"/>
                      <a:ea typeface="ＭＳ Ｐゴシック"/>
                    </a:rPr>
                    <a:t>レベル</a:t>
                  </a:r>
                  <a:r>
                    <a:rPr lang="ja-JP" altLang="en-US" sz="900" b="1" dirty="0">
                      <a:solidFill>
                        <a:srgbClr val="FF0000"/>
                      </a:solidFill>
                      <a:latin typeface="Arial"/>
                      <a:ea typeface="ＭＳ Ｐゴシック"/>
                    </a:rPr>
                    <a:t>４</a:t>
                  </a:r>
                  <a:endParaRPr lang="en-US" altLang="ja-JP" sz="900" b="1" dirty="0">
                    <a:solidFill>
                      <a:srgbClr val="FF0000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b="1" dirty="0" smtClean="0">
                      <a:solidFill>
                        <a:srgbClr val="FF0000"/>
                      </a:solidFill>
                      <a:latin typeface="Arial"/>
                      <a:ea typeface="ＭＳ Ｐゴシック"/>
                    </a:rPr>
                    <a:t>の建設技能者</a:t>
                  </a:r>
                  <a:endParaRPr lang="en-US" altLang="ja-JP" sz="900" b="1" dirty="0">
                    <a:solidFill>
                      <a:srgbClr val="FF0000"/>
                    </a:solidFill>
                    <a:latin typeface="Arial"/>
                    <a:ea typeface="ＭＳ Ｐゴシック"/>
                  </a:endParaRPr>
                </a:p>
              </p:txBody>
            </p:sp>
          </p:grpSp>
          <p:grpSp>
            <p:nvGrpSpPr>
              <p:cNvPr id="116" name="グループ化 115"/>
              <p:cNvGrpSpPr/>
              <p:nvPr/>
            </p:nvGrpSpPr>
            <p:grpSpPr>
              <a:xfrm>
                <a:off x="8695827" y="5122978"/>
                <a:ext cx="760845" cy="1082002"/>
                <a:chOff x="1451019" y="5602694"/>
                <a:chExt cx="1175264" cy="689874"/>
              </a:xfrm>
            </p:grpSpPr>
            <p:sp>
              <p:nvSpPr>
                <p:cNvPr id="123" name="正方形/長方形 122"/>
                <p:cNvSpPr/>
                <p:nvPr/>
              </p:nvSpPr>
              <p:spPr bwMode="auto">
                <a:xfrm>
                  <a:off x="1451019" y="5602694"/>
                  <a:ext cx="1175264" cy="68987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endParaRPr lang="ja-JP" alt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テキスト ボックス 123"/>
                <p:cNvSpPr txBox="1"/>
                <p:nvPr/>
              </p:nvSpPr>
              <p:spPr>
                <a:xfrm>
                  <a:off x="1482176" y="5756865"/>
                  <a:ext cx="1094704" cy="303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技術者</a:t>
                  </a:r>
                  <a:endParaRPr lang="en-US" altLang="ja-JP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資格</a:t>
                  </a:r>
                  <a:endParaRPr lang="en-US" altLang="ja-JP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  <a:p>
                  <a:pPr algn="ctr" defTabSz="914235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 smtClean="0">
                      <a:solidFill>
                        <a:prstClr val="black"/>
                      </a:solidFill>
                      <a:latin typeface="Arial"/>
                      <a:ea typeface="ＭＳ Ｐゴシック"/>
                    </a:rPr>
                    <a:t>１級</a:t>
                  </a:r>
                  <a:endPara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</p:grpSp>
          <p:sp>
            <p:nvSpPr>
              <p:cNvPr id="117" name="テキスト ボックス 116"/>
              <p:cNvSpPr txBox="1"/>
              <p:nvPr/>
            </p:nvSpPr>
            <p:spPr>
              <a:xfrm>
                <a:off x="5458720" y="6155215"/>
                <a:ext cx="428724" cy="265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１点</a:t>
                </a:r>
              </a:p>
            </p:txBody>
          </p:sp>
          <p:sp>
            <p:nvSpPr>
              <p:cNvPr id="118" name="テキスト ボックス 117"/>
              <p:cNvSpPr txBox="1"/>
              <p:nvPr/>
            </p:nvSpPr>
            <p:spPr>
              <a:xfrm>
                <a:off x="6532212" y="6310936"/>
                <a:ext cx="428724" cy="265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２点</a:t>
                </a:r>
              </a:p>
            </p:txBody>
          </p:sp>
          <p:sp>
            <p:nvSpPr>
              <p:cNvPr id="119" name="正方形/長方形 118"/>
              <p:cNvSpPr/>
              <p:nvPr/>
            </p:nvSpPr>
            <p:spPr bwMode="auto">
              <a:xfrm>
                <a:off x="9456672" y="4941142"/>
                <a:ext cx="762049" cy="126384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endParaRPr lang="ja-JP" alt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テキスト ボックス 119"/>
              <p:cNvSpPr txBox="1"/>
              <p:nvPr/>
            </p:nvSpPr>
            <p:spPr>
              <a:xfrm>
                <a:off x="9413813" y="5118038"/>
                <a:ext cx="773832" cy="92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１級監理</a:t>
                </a:r>
                <a:endParaRPr lang="en-US" altLang="ja-JP" sz="900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受講者</a:t>
                </a:r>
                <a:endParaRPr lang="en-US" altLang="ja-JP" sz="900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（必要な資格は評点５点者と</a:t>
                </a:r>
                <a:endParaRPr lang="en-US" altLang="ja-JP" sz="900" dirty="0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同様）</a:t>
                </a:r>
              </a:p>
            </p:txBody>
          </p:sp>
          <p:sp>
            <p:nvSpPr>
              <p:cNvPr id="121" name="テキスト ボックス 120"/>
              <p:cNvSpPr txBox="1"/>
              <p:nvPr/>
            </p:nvSpPr>
            <p:spPr>
              <a:xfrm>
                <a:off x="6760246" y="5577105"/>
                <a:ext cx="650538" cy="509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b="1" dirty="0" smtClean="0">
                    <a:solidFill>
                      <a:srgbClr val="FF0000"/>
                    </a:solidFill>
                    <a:latin typeface="Arial"/>
                    <a:ea typeface="ＭＳ Ｐゴシック"/>
                  </a:rPr>
                  <a:t>レベル</a:t>
                </a:r>
                <a:r>
                  <a:rPr lang="ja-JP" altLang="en-US" sz="900" b="1" dirty="0">
                    <a:solidFill>
                      <a:srgbClr val="FF0000"/>
                    </a:solidFill>
                    <a:latin typeface="Arial"/>
                    <a:ea typeface="ＭＳ Ｐゴシック"/>
                  </a:rPr>
                  <a:t>３</a:t>
                </a:r>
                <a:endParaRPr lang="en-US" altLang="ja-JP" sz="900" b="1" dirty="0">
                  <a:solidFill>
                    <a:srgbClr val="FF0000"/>
                  </a:solidFill>
                  <a:latin typeface="Arial"/>
                  <a:ea typeface="ＭＳ Ｐゴシック"/>
                </a:endParaRPr>
              </a:p>
              <a:p>
                <a:pPr algn="ctr"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900" b="1" dirty="0" smtClean="0">
                    <a:solidFill>
                      <a:srgbClr val="FF0000"/>
                    </a:solidFill>
                    <a:latin typeface="Arial"/>
                    <a:ea typeface="ＭＳ Ｐゴシック"/>
                  </a:rPr>
                  <a:t>の建設技能者</a:t>
                </a:r>
                <a:endParaRPr lang="en-US" altLang="ja-JP" sz="900" b="1" dirty="0">
                  <a:solidFill>
                    <a:srgbClr val="FF0000"/>
                  </a:solidFill>
                  <a:latin typeface="Arial"/>
                  <a:ea typeface="ＭＳ Ｐゴシック"/>
                </a:endParaRPr>
              </a:p>
            </p:txBody>
          </p:sp>
          <p:sp>
            <p:nvSpPr>
              <p:cNvPr id="122" name="テキスト ボックス 121"/>
              <p:cNvSpPr txBox="1"/>
              <p:nvPr/>
            </p:nvSpPr>
            <p:spPr>
              <a:xfrm>
                <a:off x="9591951" y="6171558"/>
                <a:ext cx="428724" cy="265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235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100" dirty="0">
                    <a:solidFill>
                      <a:prstClr val="black"/>
                    </a:solidFill>
                    <a:latin typeface="Arial"/>
                    <a:ea typeface="ＭＳ Ｐゴシック"/>
                  </a:rPr>
                  <a:t>６点</a:t>
                </a:r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 flipH="1">
              <a:off x="5682493" y="5958448"/>
              <a:ext cx="1231612" cy="329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3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400" dirty="0">
                  <a:solidFill>
                    <a:prstClr val="black"/>
                  </a:solidFill>
                  <a:latin typeface="Arial"/>
                  <a:ea typeface="ＭＳ Ｐゴシック"/>
                </a:rPr>
                <a:t>【</a:t>
              </a:r>
              <a:r>
                <a:rPr lang="ja-JP" altLang="en-US" sz="1400" dirty="0">
                  <a:solidFill>
                    <a:prstClr val="black"/>
                  </a:solidFill>
                  <a:latin typeface="Arial"/>
                  <a:ea typeface="ＭＳ Ｐゴシック"/>
                </a:rPr>
                <a:t>改正案</a:t>
              </a:r>
              <a:r>
                <a:rPr lang="en-US" altLang="ja-JP" sz="1400" dirty="0">
                  <a:solidFill>
                    <a:prstClr val="black"/>
                  </a:solidFill>
                  <a:latin typeface="Arial"/>
                  <a:ea typeface="ＭＳ Ｐゴシック"/>
                </a:rPr>
                <a:t>】</a:t>
              </a:r>
              <a:endParaRPr lang="ja-JP" altLang="en-US" sz="1400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5" name="右中かっこ 74"/>
            <p:cNvSpPr/>
            <p:nvPr/>
          </p:nvSpPr>
          <p:spPr bwMode="auto">
            <a:xfrm rot="5400000">
              <a:off x="7036028" y="6808363"/>
              <a:ext cx="172106" cy="1312499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ja-JP" altLang="en-US" sz="1200" smtClean="0">
                <a:solidFill>
                  <a:prstClr val="black"/>
                </a:solidFill>
              </a:endParaRPr>
            </a:p>
          </p:txBody>
        </p:sp>
        <p:sp>
          <p:nvSpPr>
            <p:cNvPr id="76" name="右中かっこ 75"/>
            <p:cNvSpPr/>
            <p:nvPr/>
          </p:nvSpPr>
          <p:spPr bwMode="auto">
            <a:xfrm rot="5400000">
              <a:off x="8326306" y="6849633"/>
              <a:ext cx="168935" cy="1233132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ja-JP" altLang="en-US" sz="1200" smtClean="0">
                <a:solidFill>
                  <a:prstClr val="black"/>
                </a:solidFill>
              </a:endParaRPr>
            </a:p>
          </p:txBody>
        </p:sp>
        <p:sp>
          <p:nvSpPr>
            <p:cNvPr id="77" name="正方形/長方形 76"/>
            <p:cNvSpPr/>
            <p:nvPr/>
          </p:nvSpPr>
          <p:spPr bwMode="auto">
            <a:xfrm>
              <a:off x="7758847" y="6448317"/>
              <a:ext cx="622180" cy="92274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ja-JP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7714084" y="6735714"/>
              <a:ext cx="708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35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900" dirty="0">
                  <a:solidFill>
                    <a:prstClr val="black"/>
                  </a:solidFill>
                  <a:latin typeface="Arial"/>
                  <a:ea typeface="ＭＳ Ｐゴシック"/>
                </a:rPr>
                <a:t>登録基幹</a:t>
              </a:r>
              <a:endParaRPr lang="en-US" altLang="ja-JP" sz="900" dirty="0">
                <a:solidFill>
                  <a:prstClr val="black"/>
                </a:solidFill>
                <a:latin typeface="Arial"/>
                <a:ea typeface="ＭＳ Ｐゴシック"/>
              </a:endParaRPr>
            </a:p>
            <a:p>
              <a:pPr algn="ctr" defTabSz="914235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900" dirty="0" smtClean="0">
                  <a:solidFill>
                    <a:prstClr val="black"/>
                  </a:solidFill>
                  <a:latin typeface="Arial"/>
                  <a:ea typeface="ＭＳ Ｐゴシック"/>
                </a:rPr>
                <a:t>技能者</a:t>
              </a:r>
              <a:endParaRPr lang="ja-JP" altLang="en-US" sz="900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8198145" y="7478371"/>
              <a:ext cx="418176" cy="283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35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Arial"/>
                  <a:ea typeface="ＭＳ Ｐゴシック"/>
                </a:rPr>
                <a:t>３点</a:t>
              </a: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9225492" y="7347037"/>
              <a:ext cx="418176" cy="283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35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Arial"/>
                  <a:ea typeface="ＭＳ Ｐゴシック"/>
                </a:rPr>
                <a:t>５点</a:t>
              </a:r>
            </a:p>
          </p:txBody>
        </p:sp>
      </p:grpSp>
      <p:sp>
        <p:nvSpPr>
          <p:cNvPr id="10" name="左カーブ矢印 9"/>
          <p:cNvSpPr/>
          <p:nvPr/>
        </p:nvSpPr>
        <p:spPr bwMode="auto">
          <a:xfrm>
            <a:off x="4082847" y="5257847"/>
            <a:ext cx="893350" cy="1085767"/>
          </a:xfrm>
          <a:prstGeom prst="curvedLeftArrow">
            <a:avLst/>
          </a:prstGeom>
          <a:solidFill>
            <a:srgbClr val="8BD9F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59103" y="-13477"/>
            <a:ext cx="1258693" cy="501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29596" y="9470815"/>
            <a:ext cx="202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東北地方</a:t>
            </a:r>
            <a:r>
              <a:rPr lang="ja-JP" altLang="en-US" sz="2000" b="1" dirty="0"/>
              <a:t>整備局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/>
          <a:srcRect b="22343"/>
          <a:stretch/>
        </p:blipFill>
        <p:spPr>
          <a:xfrm>
            <a:off x="2290512" y="9463669"/>
            <a:ext cx="499549" cy="492638"/>
          </a:xfrm>
          <a:prstGeom prst="rect">
            <a:avLst/>
          </a:prstGeom>
        </p:spPr>
      </p:pic>
      <p:sp>
        <p:nvSpPr>
          <p:cNvPr id="72" name="テキスト ボックス 71"/>
          <p:cNvSpPr txBox="1"/>
          <p:nvPr/>
        </p:nvSpPr>
        <p:spPr>
          <a:xfrm>
            <a:off x="1969351" y="7833519"/>
            <a:ext cx="1976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令和２年４月より施行</a:t>
            </a:r>
            <a:endParaRPr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098" y="-245333"/>
            <a:ext cx="6343988" cy="892704"/>
          </a:xfrm>
        </p:spPr>
        <p:txBody>
          <a:bodyPr/>
          <a:lstStyle/>
          <a:p>
            <a:r>
              <a:rPr lang="ja-JP" altLang="en-US" sz="2400" dirty="0"/>
              <a:t>　</a:t>
            </a:r>
            <a:r>
              <a:rPr lang="ja-JP" altLang="en-US" sz="2400" dirty="0" smtClean="0"/>
              <a:t>経営</a:t>
            </a:r>
            <a:r>
              <a:rPr lang="ja-JP" altLang="en-US" sz="2400" dirty="0"/>
              <a:t>事項</a:t>
            </a:r>
            <a:r>
              <a:rPr lang="ja-JP" altLang="en-US" sz="2400" dirty="0" smtClean="0"/>
              <a:t>審査の審査基準の改正について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433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7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/>
      </a:spPr>
      <a:bodyPr wrap="square" lIns="68415" tIns="34208" rIns="68415" bIns="34208" rtlCol="0" anchor="ctr">
        <a:spAutoFit/>
      </a:bodyPr>
      <a:lstStyle>
        <a:defPPr algn="ctr">
          <a:defRPr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11.xml><?xml version="1.0" encoding="utf-8"?>
<a:theme xmlns:a="http://schemas.openxmlformats.org/drawingml/2006/main" name="32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2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1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9525">
          <a:headEnd type="none" w="med" len="med"/>
          <a:tailEnd type="none" w="med" len="med"/>
        </a:ln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ln w="9525">
          <a:noFill/>
        </a:ln>
      </a:spPr>
      <a:bodyPr wrap="square" lIns="36000" tIns="36000" rIns="36000" bIns="36000" rtlCol="0">
        <a:noAutofit/>
      </a:bodyPr>
      <a:lstStyle>
        <a:defPPr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4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9525">
          <a:headEnd type="none" w="med" len="med"/>
          <a:tailEnd type="none" w="med" len="med"/>
        </a:ln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ln w="9525">
          <a:noFill/>
        </a:ln>
      </a:spPr>
      <a:bodyPr wrap="square" lIns="36000" tIns="36000" rIns="36000" bIns="36000" rtlCol="0">
        <a:noAutofit/>
      </a:bodyPr>
      <a:lstStyle>
        <a:defPPr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9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8_テーマ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36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30_テーマ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0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35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66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1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4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solidFill>
          <a:srgbClr val="9BDFF7"/>
        </a:solid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0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marL="180975" indent="-180975">
          <a:spcAft>
            <a:spcPts val="600"/>
          </a:spcAft>
          <a:defRPr sz="1400" dirty="0" smtClean="0">
            <a:solidFill>
              <a:prstClr val="black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8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9525">
          <a:headEnd type="none" w="med" len="med"/>
          <a:tailEnd type="none" w="med" len="med"/>
        </a:ln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ln w="9525">
          <a:noFill/>
        </a:ln>
      </a:spPr>
      <a:bodyPr wrap="square" lIns="36000" tIns="36000" rIns="36000" bIns="36000" rtlCol="0">
        <a:noAutofit/>
      </a:bodyPr>
      <a:lstStyle>
        <a:defPPr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/>
      </a:spPr>
      <a:bodyPr wrap="square" lIns="68415" tIns="34208" rIns="68415" bIns="34208" rtlCol="0" anchor="ctr">
        <a:spAutoFit/>
      </a:bodyPr>
      <a:lstStyle>
        <a:defPPr algn="ctr">
          <a:defRPr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8.xml><?xml version="1.0" encoding="utf-8"?>
<a:theme xmlns:a="http://schemas.openxmlformats.org/drawingml/2006/main" name="29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/>
      </a:spPr>
      <a:bodyPr wrap="square" lIns="68415" tIns="34208" rIns="68415" bIns="34208" rtlCol="0" anchor="ctr">
        <a:spAutoFit/>
      </a:bodyPr>
      <a:lstStyle>
        <a:defPPr algn="ctr">
          <a:defRPr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9.xml><?xml version="1.0" encoding="utf-8"?>
<a:theme xmlns:a="http://schemas.openxmlformats.org/drawingml/2006/main" name="15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804</TotalTime>
  <Words>127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21</vt:i4>
      </vt:variant>
      <vt:variant>
        <vt:lpstr>スライド タイトル</vt:lpstr>
      </vt:variant>
      <vt:variant>
        <vt:i4>1</vt:i4>
      </vt:variant>
    </vt:vector>
  </HeadingPairs>
  <TitlesOfParts>
    <vt:vector size="29" baseType="lpstr">
      <vt:lpstr>HGP創英角ｺﾞｼｯｸUB</vt:lpstr>
      <vt:lpstr>ＭＳ Ｐゴシック</vt:lpstr>
      <vt:lpstr>ＭＳ Ｐ明朝</vt:lpstr>
      <vt:lpstr>Arial</vt:lpstr>
      <vt:lpstr>Calibri</vt:lpstr>
      <vt:lpstr>Cambria Math</vt:lpstr>
      <vt:lpstr>Times New Roman</vt:lpstr>
      <vt:lpstr>117_テーマ1</vt:lpstr>
      <vt:lpstr>70_テーマ1</vt:lpstr>
      <vt:lpstr>41_テーマ1</vt:lpstr>
      <vt:lpstr>44_テーマ1</vt:lpstr>
      <vt:lpstr>40_Office テーマ</vt:lpstr>
      <vt:lpstr>18_テーマ1</vt:lpstr>
      <vt:lpstr>14_Office テーマ</vt:lpstr>
      <vt:lpstr>29_Office テーマ</vt:lpstr>
      <vt:lpstr>15_標準デザイン</vt:lpstr>
      <vt:lpstr>106_Office テーマ</vt:lpstr>
      <vt:lpstr>32_テーマ1</vt:lpstr>
      <vt:lpstr>22_テーマ1</vt:lpstr>
      <vt:lpstr>31_テーマ1</vt:lpstr>
      <vt:lpstr>33_テーマ1</vt:lpstr>
      <vt:lpstr>34_テーマ1</vt:lpstr>
      <vt:lpstr>29_テーマ1</vt:lpstr>
      <vt:lpstr>28_テーマ1</vt:lpstr>
      <vt:lpstr>36_テーマ1</vt:lpstr>
      <vt:lpstr>30_テーマ1</vt:lpstr>
      <vt:lpstr>35_テーマ1</vt:lpstr>
      <vt:lpstr>66_テーマ1</vt:lpstr>
      <vt:lpstr>　経営事項審査の審査基準の改正について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「新・担い手３法」を受けた取組の着実な推進と 中長期的な担い手の確保・育成 （参考資料集）</dc:title>
  <dc:creator>なし</dc:creator>
  <cp:lastModifiedBy>寺嶋　健介</cp:lastModifiedBy>
  <cp:revision>60</cp:revision>
  <cp:lastPrinted>2020-03-27T07:22:27Z</cp:lastPrinted>
  <dcterms:created xsi:type="dcterms:W3CDTF">2019-09-10T12:56:00Z</dcterms:created>
  <dcterms:modified xsi:type="dcterms:W3CDTF">2020-04-03T09:40:52Z</dcterms:modified>
</cp:coreProperties>
</file>