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396538" cy="7264400"/>
  <p:notesSz cx="6807200" cy="9939338"/>
  <p:defaultTextStyle>
    <a:defPPr>
      <a:defRPr lang="ja-JP"/>
    </a:defPPr>
    <a:lvl1pPr marL="0" algn="l" defTabSz="847717" rtl="0" eaLnBrk="1" latinLnBrk="0" hangingPunct="1">
      <a:defRPr kumimoji="1" sz="1669" kern="1200">
        <a:solidFill>
          <a:schemeClr val="tx1"/>
        </a:solidFill>
        <a:latin typeface="+mn-lt"/>
        <a:ea typeface="+mn-ea"/>
        <a:cs typeface="+mn-cs"/>
      </a:defRPr>
    </a:lvl1pPr>
    <a:lvl2pPr marL="423859" algn="l" defTabSz="847717" rtl="0" eaLnBrk="1" latinLnBrk="0" hangingPunct="1">
      <a:defRPr kumimoji="1" sz="1669" kern="1200">
        <a:solidFill>
          <a:schemeClr val="tx1"/>
        </a:solidFill>
        <a:latin typeface="+mn-lt"/>
        <a:ea typeface="+mn-ea"/>
        <a:cs typeface="+mn-cs"/>
      </a:defRPr>
    </a:lvl2pPr>
    <a:lvl3pPr marL="847717" algn="l" defTabSz="847717" rtl="0" eaLnBrk="1" latinLnBrk="0" hangingPunct="1">
      <a:defRPr kumimoji="1" sz="1669" kern="1200">
        <a:solidFill>
          <a:schemeClr val="tx1"/>
        </a:solidFill>
        <a:latin typeface="+mn-lt"/>
        <a:ea typeface="+mn-ea"/>
        <a:cs typeface="+mn-cs"/>
      </a:defRPr>
    </a:lvl3pPr>
    <a:lvl4pPr marL="1271576" algn="l" defTabSz="847717" rtl="0" eaLnBrk="1" latinLnBrk="0" hangingPunct="1">
      <a:defRPr kumimoji="1" sz="1669" kern="1200">
        <a:solidFill>
          <a:schemeClr val="tx1"/>
        </a:solidFill>
        <a:latin typeface="+mn-lt"/>
        <a:ea typeface="+mn-ea"/>
        <a:cs typeface="+mn-cs"/>
      </a:defRPr>
    </a:lvl4pPr>
    <a:lvl5pPr marL="1695435" algn="l" defTabSz="847717" rtl="0" eaLnBrk="1" latinLnBrk="0" hangingPunct="1">
      <a:defRPr kumimoji="1" sz="1669" kern="1200">
        <a:solidFill>
          <a:schemeClr val="tx1"/>
        </a:solidFill>
        <a:latin typeface="+mn-lt"/>
        <a:ea typeface="+mn-ea"/>
        <a:cs typeface="+mn-cs"/>
      </a:defRPr>
    </a:lvl5pPr>
    <a:lvl6pPr marL="2119293" algn="l" defTabSz="847717" rtl="0" eaLnBrk="1" latinLnBrk="0" hangingPunct="1">
      <a:defRPr kumimoji="1" sz="1669" kern="1200">
        <a:solidFill>
          <a:schemeClr val="tx1"/>
        </a:solidFill>
        <a:latin typeface="+mn-lt"/>
        <a:ea typeface="+mn-ea"/>
        <a:cs typeface="+mn-cs"/>
      </a:defRPr>
    </a:lvl6pPr>
    <a:lvl7pPr marL="2543152" algn="l" defTabSz="847717" rtl="0" eaLnBrk="1" latinLnBrk="0" hangingPunct="1">
      <a:defRPr kumimoji="1" sz="1669" kern="1200">
        <a:solidFill>
          <a:schemeClr val="tx1"/>
        </a:solidFill>
        <a:latin typeface="+mn-lt"/>
        <a:ea typeface="+mn-ea"/>
        <a:cs typeface="+mn-cs"/>
      </a:defRPr>
    </a:lvl7pPr>
    <a:lvl8pPr marL="2967011" algn="l" defTabSz="847717" rtl="0" eaLnBrk="1" latinLnBrk="0" hangingPunct="1">
      <a:defRPr kumimoji="1" sz="1669" kern="1200">
        <a:solidFill>
          <a:schemeClr val="tx1"/>
        </a:solidFill>
        <a:latin typeface="+mn-lt"/>
        <a:ea typeface="+mn-ea"/>
        <a:cs typeface="+mn-cs"/>
      </a:defRPr>
    </a:lvl8pPr>
    <a:lvl9pPr marL="3390870" algn="l" defTabSz="847717" rtl="0" eaLnBrk="1" latinLnBrk="0" hangingPunct="1">
      <a:defRPr kumimoji="1" sz="16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0F3FF-5D0A-4186-B14F-AEC273152316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43013"/>
            <a:ext cx="4800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F6811-28C0-4113-A2F8-9E0DE34A8A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86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7717" rtl="0" eaLnBrk="1" latinLnBrk="0" hangingPunct="1">
      <a:defRPr kumimoji="1" sz="1112" kern="1200">
        <a:solidFill>
          <a:schemeClr val="tx1"/>
        </a:solidFill>
        <a:latin typeface="+mn-lt"/>
        <a:ea typeface="+mn-ea"/>
        <a:cs typeface="+mn-cs"/>
      </a:defRPr>
    </a:lvl1pPr>
    <a:lvl2pPr marL="423859" algn="l" defTabSz="847717" rtl="0" eaLnBrk="1" latinLnBrk="0" hangingPunct="1">
      <a:defRPr kumimoji="1" sz="1112" kern="1200">
        <a:solidFill>
          <a:schemeClr val="tx1"/>
        </a:solidFill>
        <a:latin typeface="+mn-lt"/>
        <a:ea typeface="+mn-ea"/>
        <a:cs typeface="+mn-cs"/>
      </a:defRPr>
    </a:lvl2pPr>
    <a:lvl3pPr marL="847717" algn="l" defTabSz="847717" rtl="0" eaLnBrk="1" latinLnBrk="0" hangingPunct="1">
      <a:defRPr kumimoji="1" sz="1112" kern="1200">
        <a:solidFill>
          <a:schemeClr val="tx1"/>
        </a:solidFill>
        <a:latin typeface="+mn-lt"/>
        <a:ea typeface="+mn-ea"/>
        <a:cs typeface="+mn-cs"/>
      </a:defRPr>
    </a:lvl3pPr>
    <a:lvl4pPr marL="1271576" algn="l" defTabSz="847717" rtl="0" eaLnBrk="1" latinLnBrk="0" hangingPunct="1">
      <a:defRPr kumimoji="1" sz="1112" kern="1200">
        <a:solidFill>
          <a:schemeClr val="tx1"/>
        </a:solidFill>
        <a:latin typeface="+mn-lt"/>
        <a:ea typeface="+mn-ea"/>
        <a:cs typeface="+mn-cs"/>
      </a:defRPr>
    </a:lvl4pPr>
    <a:lvl5pPr marL="1695435" algn="l" defTabSz="847717" rtl="0" eaLnBrk="1" latinLnBrk="0" hangingPunct="1">
      <a:defRPr kumimoji="1" sz="1112" kern="1200">
        <a:solidFill>
          <a:schemeClr val="tx1"/>
        </a:solidFill>
        <a:latin typeface="+mn-lt"/>
        <a:ea typeface="+mn-ea"/>
        <a:cs typeface="+mn-cs"/>
      </a:defRPr>
    </a:lvl5pPr>
    <a:lvl6pPr marL="2119293" algn="l" defTabSz="847717" rtl="0" eaLnBrk="1" latinLnBrk="0" hangingPunct="1">
      <a:defRPr kumimoji="1" sz="1112" kern="1200">
        <a:solidFill>
          <a:schemeClr val="tx1"/>
        </a:solidFill>
        <a:latin typeface="+mn-lt"/>
        <a:ea typeface="+mn-ea"/>
        <a:cs typeface="+mn-cs"/>
      </a:defRPr>
    </a:lvl6pPr>
    <a:lvl7pPr marL="2543152" algn="l" defTabSz="847717" rtl="0" eaLnBrk="1" latinLnBrk="0" hangingPunct="1">
      <a:defRPr kumimoji="1" sz="1112" kern="1200">
        <a:solidFill>
          <a:schemeClr val="tx1"/>
        </a:solidFill>
        <a:latin typeface="+mn-lt"/>
        <a:ea typeface="+mn-ea"/>
        <a:cs typeface="+mn-cs"/>
      </a:defRPr>
    </a:lvl7pPr>
    <a:lvl8pPr marL="2967011" algn="l" defTabSz="847717" rtl="0" eaLnBrk="1" latinLnBrk="0" hangingPunct="1">
      <a:defRPr kumimoji="1" sz="1112" kern="1200">
        <a:solidFill>
          <a:schemeClr val="tx1"/>
        </a:solidFill>
        <a:latin typeface="+mn-lt"/>
        <a:ea typeface="+mn-ea"/>
        <a:cs typeface="+mn-cs"/>
      </a:defRPr>
    </a:lvl8pPr>
    <a:lvl9pPr marL="3390870" algn="l" defTabSz="847717" rtl="0" eaLnBrk="1" latinLnBrk="0" hangingPunct="1">
      <a:defRPr kumimoji="1" sz="11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006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F6811-28C0-4113-A2F8-9E0DE34A8AD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29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741" y="1188874"/>
            <a:ext cx="8837057" cy="2529087"/>
          </a:xfrm>
        </p:spPr>
        <p:txBody>
          <a:bodyPr anchor="b"/>
          <a:lstStyle>
            <a:lvl1pPr algn="ctr">
              <a:defRPr sz="6356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567" y="3815492"/>
            <a:ext cx="7797404" cy="1753881"/>
          </a:xfrm>
        </p:spPr>
        <p:txBody>
          <a:bodyPr/>
          <a:lstStyle>
            <a:lvl1pPr marL="0" indent="0" algn="ctr">
              <a:buNone/>
              <a:defRPr sz="2542"/>
            </a:lvl1pPr>
            <a:lvl2pPr marL="484312" indent="0" algn="ctr">
              <a:buNone/>
              <a:defRPr sz="2119"/>
            </a:lvl2pPr>
            <a:lvl3pPr marL="968624" indent="0" algn="ctr">
              <a:buNone/>
              <a:defRPr sz="1907"/>
            </a:lvl3pPr>
            <a:lvl4pPr marL="1452936" indent="0" algn="ctr">
              <a:buNone/>
              <a:defRPr sz="1695"/>
            </a:lvl4pPr>
            <a:lvl5pPr marL="1937248" indent="0" algn="ctr">
              <a:buNone/>
              <a:defRPr sz="1695"/>
            </a:lvl5pPr>
            <a:lvl6pPr marL="2421560" indent="0" algn="ctr">
              <a:buNone/>
              <a:defRPr sz="1695"/>
            </a:lvl6pPr>
            <a:lvl7pPr marL="2905872" indent="0" algn="ctr">
              <a:buNone/>
              <a:defRPr sz="1695"/>
            </a:lvl7pPr>
            <a:lvl8pPr marL="3390184" indent="0" algn="ctr">
              <a:buNone/>
              <a:defRPr sz="1695"/>
            </a:lvl8pPr>
            <a:lvl9pPr marL="3874496" indent="0" algn="ctr">
              <a:buNone/>
              <a:defRPr sz="1695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0630-8E2D-49F8-8970-DE83BADD9018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BA4C-6198-4267-B504-0A940C334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12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0630-8E2D-49F8-8970-DE83BADD9018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BA4C-6198-4267-B504-0A940C334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67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023" y="386762"/>
            <a:ext cx="2241754" cy="615624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762" y="386762"/>
            <a:ext cx="6595304" cy="615624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0630-8E2D-49F8-8970-DE83BADD9018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BA4C-6198-4267-B504-0A940C334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16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0630-8E2D-49F8-8970-DE83BADD9018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BA4C-6198-4267-B504-0A940C334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9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348" y="1811057"/>
            <a:ext cx="8967014" cy="3021788"/>
          </a:xfrm>
        </p:spPr>
        <p:txBody>
          <a:bodyPr anchor="b"/>
          <a:lstStyle>
            <a:lvl1pPr>
              <a:defRPr sz="6356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348" y="4861433"/>
            <a:ext cx="8967014" cy="1589087"/>
          </a:xfrm>
        </p:spPr>
        <p:txBody>
          <a:bodyPr/>
          <a:lstStyle>
            <a:lvl1pPr marL="0" indent="0">
              <a:buNone/>
              <a:defRPr sz="2542">
                <a:solidFill>
                  <a:schemeClr val="tx1"/>
                </a:solidFill>
              </a:defRPr>
            </a:lvl1pPr>
            <a:lvl2pPr marL="484312" indent="0">
              <a:buNone/>
              <a:defRPr sz="2119">
                <a:solidFill>
                  <a:schemeClr val="tx1">
                    <a:tint val="75000"/>
                  </a:schemeClr>
                </a:solidFill>
              </a:defRPr>
            </a:lvl2pPr>
            <a:lvl3pPr marL="968624" indent="0">
              <a:buNone/>
              <a:defRPr sz="1907">
                <a:solidFill>
                  <a:schemeClr val="tx1">
                    <a:tint val="75000"/>
                  </a:schemeClr>
                </a:solidFill>
              </a:defRPr>
            </a:lvl3pPr>
            <a:lvl4pPr marL="1452936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4pPr>
            <a:lvl5pPr marL="1937248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5pPr>
            <a:lvl6pPr marL="2421560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6pPr>
            <a:lvl7pPr marL="2905872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7pPr>
            <a:lvl8pPr marL="3390184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8pPr>
            <a:lvl9pPr marL="3874496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0630-8E2D-49F8-8970-DE83BADD9018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BA4C-6198-4267-B504-0A940C334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92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762" y="1933810"/>
            <a:ext cx="4418529" cy="460919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3247" y="1933810"/>
            <a:ext cx="4418529" cy="460919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0630-8E2D-49F8-8970-DE83BADD9018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BA4C-6198-4267-B504-0A940C334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116" y="386764"/>
            <a:ext cx="8967014" cy="140411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117" y="1780788"/>
            <a:ext cx="4398222" cy="872736"/>
          </a:xfrm>
        </p:spPr>
        <p:txBody>
          <a:bodyPr anchor="b"/>
          <a:lstStyle>
            <a:lvl1pPr marL="0" indent="0">
              <a:buNone/>
              <a:defRPr sz="2542" b="1"/>
            </a:lvl1pPr>
            <a:lvl2pPr marL="484312" indent="0">
              <a:buNone/>
              <a:defRPr sz="2119" b="1"/>
            </a:lvl2pPr>
            <a:lvl3pPr marL="968624" indent="0">
              <a:buNone/>
              <a:defRPr sz="1907" b="1"/>
            </a:lvl3pPr>
            <a:lvl4pPr marL="1452936" indent="0">
              <a:buNone/>
              <a:defRPr sz="1695" b="1"/>
            </a:lvl4pPr>
            <a:lvl5pPr marL="1937248" indent="0">
              <a:buNone/>
              <a:defRPr sz="1695" b="1"/>
            </a:lvl5pPr>
            <a:lvl6pPr marL="2421560" indent="0">
              <a:buNone/>
              <a:defRPr sz="1695" b="1"/>
            </a:lvl6pPr>
            <a:lvl7pPr marL="2905872" indent="0">
              <a:buNone/>
              <a:defRPr sz="1695" b="1"/>
            </a:lvl7pPr>
            <a:lvl8pPr marL="3390184" indent="0">
              <a:buNone/>
              <a:defRPr sz="1695" b="1"/>
            </a:lvl8pPr>
            <a:lvl9pPr marL="3874496" indent="0">
              <a:buNone/>
              <a:defRPr sz="1695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117" y="2653524"/>
            <a:ext cx="4398222" cy="390293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3248" y="1780788"/>
            <a:ext cx="4419883" cy="872736"/>
          </a:xfrm>
        </p:spPr>
        <p:txBody>
          <a:bodyPr anchor="b"/>
          <a:lstStyle>
            <a:lvl1pPr marL="0" indent="0">
              <a:buNone/>
              <a:defRPr sz="2542" b="1"/>
            </a:lvl1pPr>
            <a:lvl2pPr marL="484312" indent="0">
              <a:buNone/>
              <a:defRPr sz="2119" b="1"/>
            </a:lvl2pPr>
            <a:lvl3pPr marL="968624" indent="0">
              <a:buNone/>
              <a:defRPr sz="1907" b="1"/>
            </a:lvl3pPr>
            <a:lvl4pPr marL="1452936" indent="0">
              <a:buNone/>
              <a:defRPr sz="1695" b="1"/>
            </a:lvl4pPr>
            <a:lvl5pPr marL="1937248" indent="0">
              <a:buNone/>
              <a:defRPr sz="1695" b="1"/>
            </a:lvl5pPr>
            <a:lvl6pPr marL="2421560" indent="0">
              <a:buNone/>
              <a:defRPr sz="1695" b="1"/>
            </a:lvl6pPr>
            <a:lvl7pPr marL="2905872" indent="0">
              <a:buNone/>
              <a:defRPr sz="1695" b="1"/>
            </a:lvl7pPr>
            <a:lvl8pPr marL="3390184" indent="0">
              <a:buNone/>
              <a:defRPr sz="1695" b="1"/>
            </a:lvl8pPr>
            <a:lvl9pPr marL="3874496" indent="0">
              <a:buNone/>
              <a:defRPr sz="1695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3248" y="2653524"/>
            <a:ext cx="4419883" cy="390293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0630-8E2D-49F8-8970-DE83BADD9018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BA4C-6198-4267-B504-0A940C334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99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0630-8E2D-49F8-8970-DE83BADD9018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BA4C-6198-4267-B504-0A940C334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04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0630-8E2D-49F8-8970-DE83BADD9018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BA4C-6198-4267-B504-0A940C334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56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116" y="484293"/>
            <a:ext cx="3353154" cy="1695027"/>
          </a:xfrm>
        </p:spPr>
        <p:txBody>
          <a:bodyPr anchor="b"/>
          <a:lstStyle>
            <a:lvl1pPr>
              <a:defRPr sz="339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883" y="1045941"/>
            <a:ext cx="5263247" cy="5162432"/>
          </a:xfrm>
        </p:spPr>
        <p:txBody>
          <a:bodyPr/>
          <a:lstStyle>
            <a:lvl1pPr>
              <a:defRPr sz="3390"/>
            </a:lvl1pPr>
            <a:lvl2pPr>
              <a:defRPr sz="2966"/>
            </a:lvl2pPr>
            <a:lvl3pPr>
              <a:defRPr sz="2542"/>
            </a:lvl3pPr>
            <a:lvl4pPr>
              <a:defRPr sz="2119"/>
            </a:lvl4pPr>
            <a:lvl5pPr>
              <a:defRPr sz="2119"/>
            </a:lvl5pPr>
            <a:lvl6pPr>
              <a:defRPr sz="2119"/>
            </a:lvl6pPr>
            <a:lvl7pPr>
              <a:defRPr sz="2119"/>
            </a:lvl7pPr>
            <a:lvl8pPr>
              <a:defRPr sz="2119"/>
            </a:lvl8pPr>
            <a:lvl9pPr>
              <a:defRPr sz="211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116" y="2179320"/>
            <a:ext cx="3353154" cy="4037460"/>
          </a:xfrm>
        </p:spPr>
        <p:txBody>
          <a:bodyPr/>
          <a:lstStyle>
            <a:lvl1pPr marL="0" indent="0">
              <a:buNone/>
              <a:defRPr sz="1695"/>
            </a:lvl1pPr>
            <a:lvl2pPr marL="484312" indent="0">
              <a:buNone/>
              <a:defRPr sz="1483"/>
            </a:lvl2pPr>
            <a:lvl3pPr marL="968624" indent="0">
              <a:buNone/>
              <a:defRPr sz="1271"/>
            </a:lvl3pPr>
            <a:lvl4pPr marL="1452936" indent="0">
              <a:buNone/>
              <a:defRPr sz="1059"/>
            </a:lvl4pPr>
            <a:lvl5pPr marL="1937248" indent="0">
              <a:buNone/>
              <a:defRPr sz="1059"/>
            </a:lvl5pPr>
            <a:lvl6pPr marL="2421560" indent="0">
              <a:buNone/>
              <a:defRPr sz="1059"/>
            </a:lvl6pPr>
            <a:lvl7pPr marL="2905872" indent="0">
              <a:buNone/>
              <a:defRPr sz="1059"/>
            </a:lvl7pPr>
            <a:lvl8pPr marL="3390184" indent="0">
              <a:buNone/>
              <a:defRPr sz="1059"/>
            </a:lvl8pPr>
            <a:lvl9pPr marL="3874496" indent="0">
              <a:buNone/>
              <a:defRPr sz="105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0630-8E2D-49F8-8970-DE83BADD9018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BA4C-6198-4267-B504-0A940C334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88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116" y="484293"/>
            <a:ext cx="3353154" cy="1695027"/>
          </a:xfrm>
        </p:spPr>
        <p:txBody>
          <a:bodyPr anchor="b"/>
          <a:lstStyle>
            <a:lvl1pPr>
              <a:defRPr sz="339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19883" y="1045941"/>
            <a:ext cx="5263247" cy="5162432"/>
          </a:xfrm>
        </p:spPr>
        <p:txBody>
          <a:bodyPr anchor="t"/>
          <a:lstStyle>
            <a:lvl1pPr marL="0" indent="0">
              <a:buNone/>
              <a:defRPr sz="3390"/>
            </a:lvl1pPr>
            <a:lvl2pPr marL="484312" indent="0">
              <a:buNone/>
              <a:defRPr sz="2966"/>
            </a:lvl2pPr>
            <a:lvl3pPr marL="968624" indent="0">
              <a:buNone/>
              <a:defRPr sz="2542"/>
            </a:lvl3pPr>
            <a:lvl4pPr marL="1452936" indent="0">
              <a:buNone/>
              <a:defRPr sz="2119"/>
            </a:lvl4pPr>
            <a:lvl5pPr marL="1937248" indent="0">
              <a:buNone/>
              <a:defRPr sz="2119"/>
            </a:lvl5pPr>
            <a:lvl6pPr marL="2421560" indent="0">
              <a:buNone/>
              <a:defRPr sz="2119"/>
            </a:lvl6pPr>
            <a:lvl7pPr marL="2905872" indent="0">
              <a:buNone/>
              <a:defRPr sz="2119"/>
            </a:lvl7pPr>
            <a:lvl8pPr marL="3390184" indent="0">
              <a:buNone/>
              <a:defRPr sz="2119"/>
            </a:lvl8pPr>
            <a:lvl9pPr marL="3874496" indent="0">
              <a:buNone/>
              <a:defRPr sz="2119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116" y="2179320"/>
            <a:ext cx="3353154" cy="4037460"/>
          </a:xfrm>
        </p:spPr>
        <p:txBody>
          <a:bodyPr/>
          <a:lstStyle>
            <a:lvl1pPr marL="0" indent="0">
              <a:buNone/>
              <a:defRPr sz="1695"/>
            </a:lvl1pPr>
            <a:lvl2pPr marL="484312" indent="0">
              <a:buNone/>
              <a:defRPr sz="1483"/>
            </a:lvl2pPr>
            <a:lvl3pPr marL="968624" indent="0">
              <a:buNone/>
              <a:defRPr sz="1271"/>
            </a:lvl3pPr>
            <a:lvl4pPr marL="1452936" indent="0">
              <a:buNone/>
              <a:defRPr sz="1059"/>
            </a:lvl4pPr>
            <a:lvl5pPr marL="1937248" indent="0">
              <a:buNone/>
              <a:defRPr sz="1059"/>
            </a:lvl5pPr>
            <a:lvl6pPr marL="2421560" indent="0">
              <a:buNone/>
              <a:defRPr sz="1059"/>
            </a:lvl6pPr>
            <a:lvl7pPr marL="2905872" indent="0">
              <a:buNone/>
              <a:defRPr sz="1059"/>
            </a:lvl7pPr>
            <a:lvl8pPr marL="3390184" indent="0">
              <a:buNone/>
              <a:defRPr sz="1059"/>
            </a:lvl8pPr>
            <a:lvl9pPr marL="3874496" indent="0">
              <a:buNone/>
              <a:defRPr sz="105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0630-8E2D-49F8-8970-DE83BADD9018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BA4C-6198-4267-B504-0A940C334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11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762" y="386764"/>
            <a:ext cx="8967014" cy="1404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762" y="1933810"/>
            <a:ext cx="8967014" cy="4609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4762" y="6733024"/>
            <a:ext cx="2339221" cy="386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50630-8E2D-49F8-8970-DE83BADD9018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3853" y="6733024"/>
            <a:ext cx="3508832" cy="386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2555" y="6733024"/>
            <a:ext cx="2339221" cy="386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3BA4C-6198-4267-B504-0A940C334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34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8624" rtl="0" eaLnBrk="1" latinLnBrk="0" hangingPunct="1">
        <a:lnSpc>
          <a:spcPct val="90000"/>
        </a:lnSpc>
        <a:spcBef>
          <a:spcPct val="0"/>
        </a:spcBef>
        <a:buNone/>
        <a:defRPr kumimoji="1" sz="46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156" indent="-242156" algn="l" defTabSz="968624" rtl="0" eaLnBrk="1" latinLnBrk="0" hangingPunct="1">
        <a:lnSpc>
          <a:spcPct val="90000"/>
        </a:lnSpc>
        <a:spcBef>
          <a:spcPts val="1059"/>
        </a:spcBef>
        <a:buFont typeface="Arial" panose="020B0604020202020204" pitchFamily="34" charset="0"/>
        <a:buChar char="•"/>
        <a:defRPr kumimoji="1" sz="2966" kern="1200">
          <a:solidFill>
            <a:schemeClr val="tx1"/>
          </a:solidFill>
          <a:latin typeface="+mn-lt"/>
          <a:ea typeface="+mn-ea"/>
          <a:cs typeface="+mn-cs"/>
        </a:defRPr>
      </a:lvl1pPr>
      <a:lvl2pPr marL="726468" indent="-242156" algn="l" defTabSz="968624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kumimoji="1" sz="2542" kern="1200">
          <a:solidFill>
            <a:schemeClr val="tx1"/>
          </a:solidFill>
          <a:latin typeface="+mn-lt"/>
          <a:ea typeface="+mn-ea"/>
          <a:cs typeface="+mn-cs"/>
        </a:defRPr>
      </a:lvl2pPr>
      <a:lvl3pPr marL="1210780" indent="-242156" algn="l" defTabSz="968624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kumimoji="1" sz="2119" kern="1200">
          <a:solidFill>
            <a:schemeClr val="tx1"/>
          </a:solidFill>
          <a:latin typeface="+mn-lt"/>
          <a:ea typeface="+mn-ea"/>
          <a:cs typeface="+mn-cs"/>
        </a:defRPr>
      </a:lvl3pPr>
      <a:lvl4pPr marL="1695092" indent="-242156" algn="l" defTabSz="968624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kumimoji="1" sz="1907" kern="1200">
          <a:solidFill>
            <a:schemeClr val="tx1"/>
          </a:solidFill>
          <a:latin typeface="+mn-lt"/>
          <a:ea typeface="+mn-ea"/>
          <a:cs typeface="+mn-cs"/>
        </a:defRPr>
      </a:lvl4pPr>
      <a:lvl5pPr marL="2179404" indent="-242156" algn="l" defTabSz="968624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kumimoji="1" sz="1907" kern="1200">
          <a:solidFill>
            <a:schemeClr val="tx1"/>
          </a:solidFill>
          <a:latin typeface="+mn-lt"/>
          <a:ea typeface="+mn-ea"/>
          <a:cs typeface="+mn-cs"/>
        </a:defRPr>
      </a:lvl5pPr>
      <a:lvl6pPr marL="2663716" indent="-242156" algn="l" defTabSz="968624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kumimoji="1" sz="1907" kern="1200">
          <a:solidFill>
            <a:schemeClr val="tx1"/>
          </a:solidFill>
          <a:latin typeface="+mn-lt"/>
          <a:ea typeface="+mn-ea"/>
          <a:cs typeface="+mn-cs"/>
        </a:defRPr>
      </a:lvl6pPr>
      <a:lvl7pPr marL="3148028" indent="-242156" algn="l" defTabSz="968624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kumimoji="1" sz="1907" kern="1200">
          <a:solidFill>
            <a:schemeClr val="tx1"/>
          </a:solidFill>
          <a:latin typeface="+mn-lt"/>
          <a:ea typeface="+mn-ea"/>
          <a:cs typeface="+mn-cs"/>
        </a:defRPr>
      </a:lvl7pPr>
      <a:lvl8pPr marL="3632340" indent="-242156" algn="l" defTabSz="968624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kumimoji="1" sz="1907" kern="1200">
          <a:solidFill>
            <a:schemeClr val="tx1"/>
          </a:solidFill>
          <a:latin typeface="+mn-lt"/>
          <a:ea typeface="+mn-ea"/>
          <a:cs typeface="+mn-cs"/>
        </a:defRPr>
      </a:lvl8pPr>
      <a:lvl9pPr marL="4116652" indent="-242156" algn="l" defTabSz="968624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kumimoji="1" sz="19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8624" rtl="0" eaLnBrk="1" latinLnBrk="0" hangingPunct="1">
        <a:defRPr kumimoji="1" sz="1907" kern="1200">
          <a:solidFill>
            <a:schemeClr val="tx1"/>
          </a:solidFill>
          <a:latin typeface="+mn-lt"/>
          <a:ea typeface="+mn-ea"/>
          <a:cs typeface="+mn-cs"/>
        </a:defRPr>
      </a:lvl1pPr>
      <a:lvl2pPr marL="484312" algn="l" defTabSz="968624" rtl="0" eaLnBrk="1" latinLnBrk="0" hangingPunct="1">
        <a:defRPr kumimoji="1" sz="1907" kern="1200">
          <a:solidFill>
            <a:schemeClr val="tx1"/>
          </a:solidFill>
          <a:latin typeface="+mn-lt"/>
          <a:ea typeface="+mn-ea"/>
          <a:cs typeface="+mn-cs"/>
        </a:defRPr>
      </a:lvl2pPr>
      <a:lvl3pPr marL="968624" algn="l" defTabSz="968624" rtl="0" eaLnBrk="1" latinLnBrk="0" hangingPunct="1">
        <a:defRPr kumimoji="1" sz="1907" kern="1200">
          <a:solidFill>
            <a:schemeClr val="tx1"/>
          </a:solidFill>
          <a:latin typeface="+mn-lt"/>
          <a:ea typeface="+mn-ea"/>
          <a:cs typeface="+mn-cs"/>
        </a:defRPr>
      </a:lvl3pPr>
      <a:lvl4pPr marL="1452936" algn="l" defTabSz="968624" rtl="0" eaLnBrk="1" latinLnBrk="0" hangingPunct="1">
        <a:defRPr kumimoji="1" sz="1907" kern="1200">
          <a:solidFill>
            <a:schemeClr val="tx1"/>
          </a:solidFill>
          <a:latin typeface="+mn-lt"/>
          <a:ea typeface="+mn-ea"/>
          <a:cs typeface="+mn-cs"/>
        </a:defRPr>
      </a:lvl4pPr>
      <a:lvl5pPr marL="1937248" algn="l" defTabSz="968624" rtl="0" eaLnBrk="1" latinLnBrk="0" hangingPunct="1">
        <a:defRPr kumimoji="1" sz="1907" kern="1200">
          <a:solidFill>
            <a:schemeClr val="tx1"/>
          </a:solidFill>
          <a:latin typeface="+mn-lt"/>
          <a:ea typeface="+mn-ea"/>
          <a:cs typeface="+mn-cs"/>
        </a:defRPr>
      </a:lvl5pPr>
      <a:lvl6pPr marL="2421560" algn="l" defTabSz="968624" rtl="0" eaLnBrk="1" latinLnBrk="0" hangingPunct="1">
        <a:defRPr kumimoji="1" sz="1907" kern="1200">
          <a:solidFill>
            <a:schemeClr val="tx1"/>
          </a:solidFill>
          <a:latin typeface="+mn-lt"/>
          <a:ea typeface="+mn-ea"/>
          <a:cs typeface="+mn-cs"/>
        </a:defRPr>
      </a:lvl6pPr>
      <a:lvl7pPr marL="2905872" algn="l" defTabSz="968624" rtl="0" eaLnBrk="1" latinLnBrk="0" hangingPunct="1">
        <a:defRPr kumimoji="1" sz="1907" kern="1200">
          <a:solidFill>
            <a:schemeClr val="tx1"/>
          </a:solidFill>
          <a:latin typeface="+mn-lt"/>
          <a:ea typeface="+mn-ea"/>
          <a:cs typeface="+mn-cs"/>
        </a:defRPr>
      </a:lvl7pPr>
      <a:lvl8pPr marL="3390184" algn="l" defTabSz="968624" rtl="0" eaLnBrk="1" latinLnBrk="0" hangingPunct="1">
        <a:defRPr kumimoji="1" sz="1907" kern="1200">
          <a:solidFill>
            <a:schemeClr val="tx1"/>
          </a:solidFill>
          <a:latin typeface="+mn-lt"/>
          <a:ea typeface="+mn-ea"/>
          <a:cs typeface="+mn-cs"/>
        </a:defRPr>
      </a:lvl8pPr>
      <a:lvl9pPr marL="3874496" algn="l" defTabSz="968624" rtl="0" eaLnBrk="1" latinLnBrk="0" hangingPunct="1">
        <a:defRPr kumimoji="1" sz="19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3" y="1838822"/>
            <a:ext cx="2980207" cy="1986804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0067" y="8054"/>
            <a:ext cx="9421862" cy="5411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70" b="1" dirty="0">
                <a:solidFill>
                  <a:prstClr val="white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海の</a:t>
            </a:r>
            <a:r>
              <a:rPr lang="ja-JP" altLang="en-US" sz="3070" b="1" dirty="0" smtClean="0">
                <a:solidFill>
                  <a:prstClr val="white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事故ゼロキャンペーン行事が行われました！</a:t>
            </a:r>
            <a:endParaRPr lang="ja-JP" altLang="en-US" sz="3070" b="1" dirty="0">
              <a:solidFill>
                <a:prstClr val="white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12303252" y="4045023"/>
            <a:ext cx="1340188" cy="135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16200000" flipV="1">
            <a:off x="12554009" y="3126705"/>
            <a:ext cx="321314" cy="622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図 41" descr="ふくしまからはじめよう。ロゴ.jpg"/>
          <p:cNvPicPr>
            <a:picLocks noChangeAspect="1"/>
          </p:cNvPicPr>
          <p:nvPr/>
        </p:nvPicPr>
        <p:blipFill>
          <a:blip r:embed="rId4" cstate="print"/>
          <a:srcRect l="10756" t="16188" r="10755" b="20799"/>
          <a:stretch>
            <a:fillRect/>
          </a:stretch>
        </p:blipFill>
        <p:spPr>
          <a:xfrm>
            <a:off x="9471929" y="69118"/>
            <a:ext cx="873124" cy="497195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14061916" y="5075545"/>
            <a:ext cx="2045818" cy="24367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23" dirty="0">
                <a:solidFill>
                  <a:prstClr val="white"/>
                </a:solidFill>
                <a:latin typeface="HG丸ｺﾞｼｯｸM-PRO" panose="020F0600000000000000" pitchFamily="50" charset="-128"/>
              </a:rPr>
              <a:t>平成２８年３月１３日撮影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267158" y="5578992"/>
            <a:ext cx="989912" cy="27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94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沖防波堤</a:t>
            </a:r>
          </a:p>
        </p:txBody>
      </p:sp>
      <p:sp>
        <p:nvSpPr>
          <p:cNvPr id="17" name="フリーフォーム 16"/>
          <p:cNvSpPr/>
          <p:nvPr/>
        </p:nvSpPr>
        <p:spPr>
          <a:xfrm>
            <a:off x="3200185" y="339056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52">
              <a:solidFill>
                <a:prstClr val="white"/>
              </a:solidFill>
            </a:endParaRPr>
          </a:p>
        </p:txBody>
      </p:sp>
      <p:sp>
        <p:nvSpPr>
          <p:cNvPr id="45" name="スライド番号プレースホルダ 44"/>
          <p:cNvSpPr>
            <a:spLocks noGrp="1"/>
          </p:cNvSpPr>
          <p:nvPr>
            <p:ph type="sldNum" sz="quarter" idx="12"/>
          </p:nvPr>
        </p:nvSpPr>
        <p:spPr>
          <a:xfrm>
            <a:off x="7450852" y="6301252"/>
            <a:ext cx="1971010" cy="311355"/>
          </a:xfrm>
        </p:spPr>
        <p:txBody>
          <a:bodyPr/>
          <a:lstStyle/>
          <a:p>
            <a:fld id="{E262FA93-5A89-44F6-93E5-5EACD35B4E7A}" type="slidenum">
              <a:rPr lang="ja-JP" altLang="en-US" smtClean="0">
                <a:solidFill>
                  <a:srgbClr val="FFFF00"/>
                </a:solidFill>
              </a:rPr>
              <a:pPr/>
              <a:t>1</a:t>
            </a:fld>
            <a:endParaRPr lang="ja-JP" altLang="en-US" dirty="0">
              <a:solidFill>
                <a:srgbClr val="FFFF00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904202" y="1882019"/>
            <a:ext cx="3994578" cy="2315817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853" dirty="0">
                <a:solidFill>
                  <a:srgbClr val="FF0000"/>
                </a:solidFill>
              </a:rPr>
              <a:t>　　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3316095" y="6176592"/>
            <a:ext cx="3994578" cy="579351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682" dirty="0">
              <a:solidFill>
                <a:srgbClr val="FF0000"/>
              </a:solidFill>
            </a:endParaRPr>
          </a:p>
          <a:p>
            <a:r>
              <a:rPr lang="ja-JP" altLang="en-US" sz="853" dirty="0">
                <a:solidFill>
                  <a:srgbClr val="FF0000"/>
                </a:solidFill>
              </a:rPr>
              <a:t>　　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079308" y="4045023"/>
            <a:ext cx="2463528" cy="324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74" tIns="38987" rIns="77974" bIns="389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152"/>
          </a:p>
        </p:txBody>
      </p:sp>
      <p:sp>
        <p:nvSpPr>
          <p:cNvPr id="10" name="正方形/長方形 9"/>
          <p:cNvSpPr/>
          <p:nvPr/>
        </p:nvSpPr>
        <p:spPr>
          <a:xfrm>
            <a:off x="11067390" y="2241993"/>
            <a:ext cx="2752164" cy="332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74" tIns="38987" rIns="77974" bIns="389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52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釣師浜海水浴場（新地町）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11059290" y="3739982"/>
            <a:ext cx="2752164" cy="712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74" tIns="38987" rIns="77974" bIns="389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152" dirty="0" smtClean="0">
                <a:solidFill>
                  <a:schemeClr val="tx1"/>
                </a:solidFill>
              </a:rPr>
              <a:t>７／１、７／５</a:t>
            </a:r>
            <a:endParaRPr lang="en-US" altLang="ja-JP" sz="1152" dirty="0" smtClean="0">
              <a:solidFill>
                <a:schemeClr val="tx1"/>
              </a:solidFill>
            </a:endParaRPr>
          </a:p>
          <a:p>
            <a:r>
              <a:rPr lang="ja-JP" altLang="en-US" sz="1152" dirty="0" smtClean="0">
                <a:solidFill>
                  <a:schemeClr val="tx1"/>
                </a:solidFill>
              </a:rPr>
              <a:t>マリーゴールド、サルビアなど</a:t>
            </a:r>
            <a:r>
              <a:rPr lang="ja-JP" altLang="en-US" sz="1152" dirty="0">
                <a:solidFill>
                  <a:schemeClr val="tx1"/>
                </a:solidFill>
              </a:rPr>
              <a:t>を１万株植えました。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23" y="1835711"/>
            <a:ext cx="3862333" cy="257488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0" y="4787190"/>
            <a:ext cx="3103223" cy="206881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938" y="5193631"/>
            <a:ext cx="4221077" cy="281405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43" y="4799720"/>
            <a:ext cx="3067568" cy="204504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990" y="2179011"/>
            <a:ext cx="4861521" cy="324101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72" y="4777084"/>
            <a:ext cx="3118382" cy="2078921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3907077" y="4400383"/>
            <a:ext cx="2571080" cy="27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74" tIns="38987" rIns="77974" bIns="389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52" dirty="0" smtClean="0">
                <a:solidFill>
                  <a:schemeClr val="tx1"/>
                </a:solidFill>
              </a:rPr>
              <a:t>一日相馬港長あいさつ</a:t>
            </a:r>
            <a:endParaRPr lang="ja-JP" altLang="en-US" sz="1152" dirty="0">
              <a:solidFill>
                <a:schemeClr val="tx1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61338" y="6844765"/>
            <a:ext cx="2571080" cy="27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74" tIns="38987" rIns="77974" bIns="389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52" dirty="0" smtClean="0">
                <a:solidFill>
                  <a:schemeClr val="tx1"/>
                </a:solidFill>
              </a:rPr>
              <a:t>庄司建設工業</a:t>
            </a:r>
            <a:r>
              <a:rPr lang="en-US" altLang="ja-JP" sz="1152" dirty="0" smtClean="0">
                <a:solidFill>
                  <a:schemeClr val="tx1"/>
                </a:solidFill>
              </a:rPr>
              <a:t>(</a:t>
            </a:r>
            <a:r>
              <a:rPr lang="ja-JP" altLang="en-US" sz="1152" dirty="0" smtClean="0">
                <a:solidFill>
                  <a:schemeClr val="tx1"/>
                </a:solidFill>
              </a:rPr>
              <a:t>株</a:t>
            </a:r>
            <a:r>
              <a:rPr lang="en-US" altLang="ja-JP" sz="1152" dirty="0" smtClean="0">
                <a:solidFill>
                  <a:schemeClr val="tx1"/>
                </a:solidFill>
              </a:rPr>
              <a:t>)</a:t>
            </a:r>
            <a:r>
              <a:rPr lang="ja-JP" altLang="en-US" sz="1152" dirty="0" smtClean="0">
                <a:solidFill>
                  <a:schemeClr val="tx1"/>
                </a:solidFill>
              </a:rPr>
              <a:t>相馬営業所の皆さん</a:t>
            </a:r>
            <a:endParaRPr lang="ja-JP" altLang="en-US" sz="1152" dirty="0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31552" y="690811"/>
            <a:ext cx="10097507" cy="12974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74" tIns="38987" rIns="77974" bIns="389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5000"/>
              </a:lnSpc>
            </a:pPr>
            <a:r>
              <a:rPr lang="ja-JP" altLang="en-US" sz="1152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706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７月</a:t>
            </a:r>
            <a:r>
              <a:rPr lang="ja-JP" altLang="en-US" sz="1706" b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２５日</a:t>
            </a:r>
            <a:r>
              <a:rPr lang="ja-JP" altLang="en-US" sz="1706" b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に、福島県海難防止強調運動推進連絡協議会主催で「海</a:t>
            </a:r>
            <a:r>
              <a:rPr lang="ja-JP" altLang="en-US" sz="1706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の事故</a:t>
            </a:r>
            <a:r>
              <a:rPr lang="ja-JP" altLang="en-US" sz="1706" b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ゼロキャンペーン</a:t>
            </a:r>
            <a:r>
              <a:rPr lang="ja-JP" altLang="en-US" sz="1706" b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行事」が</a:t>
            </a:r>
            <a:r>
              <a:rPr lang="ja-JP" altLang="en-US" sz="1706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行われました。相馬市の原釜尾浜海水浴場で「一日相馬港長」と「一日海上保安部長」の委嘱式が実施された後、海水浴場や相馬港周辺の</a:t>
            </a:r>
            <a:r>
              <a:rPr lang="ja-JP" altLang="en-US" sz="1706" b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企業</a:t>
            </a:r>
            <a:r>
              <a:rPr lang="ja-JP" altLang="en-US" sz="1706" b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へ港内安全の</a:t>
            </a:r>
            <a:r>
              <a:rPr lang="ja-JP" altLang="en-US" sz="1706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呼びかけを行いました。</a:t>
            </a:r>
            <a:endParaRPr lang="ja-JP" altLang="ja-JP" sz="1706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25000"/>
              </a:lnSpc>
            </a:pPr>
            <a:endParaRPr lang="ja-JP" altLang="en-US" sz="1152" dirty="0"/>
          </a:p>
        </p:txBody>
      </p:sp>
      <p:sp>
        <p:nvSpPr>
          <p:cNvPr id="34" name="正方形/長方形 33"/>
          <p:cNvSpPr/>
          <p:nvPr/>
        </p:nvSpPr>
        <p:spPr>
          <a:xfrm>
            <a:off x="3838212" y="6862057"/>
            <a:ext cx="2571080" cy="27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74" tIns="38987" rIns="77974" bIns="389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52" dirty="0" smtClean="0">
                <a:solidFill>
                  <a:schemeClr val="tx1"/>
                </a:solidFill>
              </a:rPr>
              <a:t>相馬港湾運送</a:t>
            </a:r>
            <a:r>
              <a:rPr lang="en-US" altLang="ja-JP" sz="1152" dirty="0" smtClean="0">
                <a:solidFill>
                  <a:schemeClr val="tx1"/>
                </a:solidFill>
              </a:rPr>
              <a:t>(</a:t>
            </a:r>
            <a:r>
              <a:rPr lang="ja-JP" altLang="en-US" sz="1152" dirty="0" smtClean="0">
                <a:solidFill>
                  <a:schemeClr val="tx1"/>
                </a:solidFill>
              </a:rPr>
              <a:t>株</a:t>
            </a:r>
            <a:r>
              <a:rPr lang="en-US" altLang="ja-JP" sz="1152" dirty="0" smtClean="0">
                <a:solidFill>
                  <a:schemeClr val="tx1"/>
                </a:solidFill>
              </a:rPr>
              <a:t>)</a:t>
            </a:r>
            <a:r>
              <a:rPr lang="ja-JP" altLang="en-US" sz="1152" dirty="0" err="1" smtClean="0">
                <a:solidFill>
                  <a:schemeClr val="tx1"/>
                </a:solidFill>
              </a:rPr>
              <a:t>への</a:t>
            </a:r>
            <a:r>
              <a:rPr lang="ja-JP" altLang="en-US" sz="1152" dirty="0" smtClean="0">
                <a:solidFill>
                  <a:schemeClr val="tx1"/>
                </a:solidFill>
              </a:rPr>
              <a:t>呼びかけ</a:t>
            </a:r>
            <a:endParaRPr lang="ja-JP" altLang="en-US" sz="1152" dirty="0">
              <a:solidFill>
                <a:schemeClr val="tx1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076492" y="6885118"/>
            <a:ext cx="3112951" cy="228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74" tIns="38987" rIns="77974" bIns="389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52" dirty="0" smtClean="0">
                <a:solidFill>
                  <a:schemeClr val="tx1"/>
                </a:solidFill>
              </a:rPr>
              <a:t>相馬共同火力発電</a:t>
            </a:r>
            <a:r>
              <a:rPr lang="en-US" altLang="ja-JP" sz="1152" dirty="0" smtClean="0">
                <a:solidFill>
                  <a:schemeClr val="tx1"/>
                </a:solidFill>
              </a:rPr>
              <a:t>(</a:t>
            </a:r>
            <a:r>
              <a:rPr lang="ja-JP" altLang="en-US" sz="1152" dirty="0" smtClean="0">
                <a:solidFill>
                  <a:schemeClr val="tx1"/>
                </a:solidFill>
              </a:rPr>
              <a:t>株</a:t>
            </a:r>
            <a:r>
              <a:rPr lang="en-US" altLang="ja-JP" sz="1152" dirty="0" smtClean="0">
                <a:solidFill>
                  <a:schemeClr val="tx1"/>
                </a:solidFill>
              </a:rPr>
              <a:t>)</a:t>
            </a:r>
            <a:r>
              <a:rPr lang="ja-JP" altLang="en-US" sz="1152" dirty="0" smtClean="0">
                <a:solidFill>
                  <a:schemeClr val="tx1"/>
                </a:solidFill>
              </a:rPr>
              <a:t>新地発電所の皆さん</a:t>
            </a:r>
            <a:endParaRPr lang="ja-JP" altLang="en-US" sz="1152" dirty="0">
              <a:solidFill>
                <a:schemeClr val="tx1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46" y="1832601"/>
            <a:ext cx="2989538" cy="1993025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12776376" y="1497992"/>
            <a:ext cx="2571080" cy="27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74" tIns="38987" rIns="77974" bIns="389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52" dirty="0" smtClean="0">
                <a:solidFill>
                  <a:schemeClr val="tx1"/>
                </a:solidFill>
              </a:rPr>
              <a:t>海水浴客への呼びかけ</a:t>
            </a:r>
            <a:endParaRPr lang="ja-JP" altLang="en-US" sz="1152" dirty="0">
              <a:solidFill>
                <a:schemeClr val="tx1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7288381" y="3926140"/>
            <a:ext cx="2903895" cy="5282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7443856" y="4011858"/>
            <a:ext cx="2599880" cy="332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74" tIns="38987" rIns="77974" bIns="389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152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監視塔から、海水浴客への呼びかけをしています。</a:t>
            </a:r>
            <a:endParaRPr lang="en-US" altLang="ja-JP" sz="1152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5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84</Words>
  <Application>Microsoft Office PowerPoint</Application>
  <PresentationFormat>ユーザー設定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HG丸ｺﾞｼｯｸM-PRO</vt:lpstr>
      <vt:lpstr>HG創英角ﾎﾟｯﾌﾟ体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吉田 光江</dc:creator>
  <cp:lastModifiedBy>目黒 秀昂</cp:lastModifiedBy>
  <cp:revision>17</cp:revision>
  <cp:lastPrinted>2019-07-25T04:59:37Z</cp:lastPrinted>
  <dcterms:created xsi:type="dcterms:W3CDTF">2019-07-24T01:27:04Z</dcterms:created>
  <dcterms:modified xsi:type="dcterms:W3CDTF">2019-07-25T06:18:55Z</dcterms:modified>
</cp:coreProperties>
</file>